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65" r:id="rId3"/>
    <p:sldId id="508" r:id="rId4"/>
    <p:sldId id="507" r:id="rId5"/>
    <p:sldId id="274" r:id="rId6"/>
    <p:sldId id="263" r:id="rId7"/>
    <p:sldId id="504" r:id="rId8"/>
    <p:sldId id="276" r:id="rId9"/>
    <p:sldId id="509" r:id="rId10"/>
    <p:sldId id="505" r:id="rId1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B492D3-2789-40C3-8EC6-72C383E9428F}" v="110" dt="2025-05-15T14:45:44.664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76" d="100"/>
          <a:sy n="76" d="100"/>
        </p:scale>
        <p:origin x="1301" y="5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BBF586-C387-4117-80D6-30D6D523055C}" type="doc">
      <dgm:prSet loTypeId="urn:microsoft.com/office/officeart/2005/8/layout/hierarchy4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A663C052-6D5E-477D-BF2A-18BE018EA633}">
      <dgm:prSet phldrT="[Tekst]" custT="1"/>
      <dgm:spPr/>
      <dgm:t>
        <a:bodyPr/>
        <a:lstStyle/>
        <a:p>
          <a:r>
            <a:rPr lang="pl-PL" sz="3600" dirty="0"/>
            <a:t>ujęcie socjologiczne</a:t>
          </a:r>
        </a:p>
      </dgm:t>
    </dgm:pt>
    <dgm:pt modelId="{75607CD2-CE92-42A9-B058-8C20E1863A51}" type="parTrans" cxnId="{D23F0B2F-87F9-4D32-B7A0-8F61F12B93F5}">
      <dgm:prSet/>
      <dgm:spPr/>
      <dgm:t>
        <a:bodyPr/>
        <a:lstStyle/>
        <a:p>
          <a:endParaRPr lang="pl-PL"/>
        </a:p>
      </dgm:t>
    </dgm:pt>
    <dgm:pt modelId="{AC857FEB-5613-45C4-8384-7FEC45EE5AED}" type="sibTrans" cxnId="{D23F0B2F-87F9-4D32-B7A0-8F61F12B93F5}">
      <dgm:prSet/>
      <dgm:spPr/>
      <dgm:t>
        <a:bodyPr/>
        <a:lstStyle/>
        <a:p>
          <a:endParaRPr lang="pl-PL"/>
        </a:p>
      </dgm:t>
    </dgm:pt>
    <dgm:pt modelId="{9B17C240-08E0-4C35-82CD-107ADBD2C627}">
      <dgm:prSet phldrT="[Tekst]" custT="1"/>
      <dgm:spPr/>
      <dgm:t>
        <a:bodyPr/>
        <a:lstStyle/>
        <a:p>
          <a:r>
            <a:rPr lang="pl-PL" sz="3600" dirty="0"/>
            <a:t>ujęcie psychologiczne</a:t>
          </a:r>
        </a:p>
      </dgm:t>
    </dgm:pt>
    <dgm:pt modelId="{7DF2262C-236A-4000-9195-D176891DC008}" type="parTrans" cxnId="{8E1DE95E-F9B3-44FE-96B6-01A72B550A09}">
      <dgm:prSet/>
      <dgm:spPr/>
      <dgm:t>
        <a:bodyPr/>
        <a:lstStyle/>
        <a:p>
          <a:endParaRPr lang="pl-PL"/>
        </a:p>
      </dgm:t>
    </dgm:pt>
    <dgm:pt modelId="{FCA849E2-D0FD-44E8-B402-9C2B92A02C50}" type="sibTrans" cxnId="{8E1DE95E-F9B3-44FE-96B6-01A72B550A09}">
      <dgm:prSet/>
      <dgm:spPr/>
      <dgm:t>
        <a:bodyPr/>
        <a:lstStyle/>
        <a:p>
          <a:endParaRPr lang="pl-PL"/>
        </a:p>
      </dgm:t>
    </dgm:pt>
    <dgm:pt modelId="{DDEC4FF2-D8EF-4161-A39B-893DF7564682}">
      <dgm:prSet phldrT="[Tekst]"/>
      <dgm:spPr/>
      <dgm:t>
        <a:bodyPr/>
        <a:lstStyle/>
        <a:p>
          <a:r>
            <a:rPr lang="pl-PL" dirty="0"/>
            <a:t>grupa</a:t>
          </a:r>
        </a:p>
      </dgm:t>
    </dgm:pt>
    <dgm:pt modelId="{47E4B9DD-5485-4E2D-8914-D3375743EF7E}" type="sibTrans" cxnId="{8962A1AD-E8AE-4749-921A-E32345728DFC}">
      <dgm:prSet/>
      <dgm:spPr/>
      <dgm:t>
        <a:bodyPr/>
        <a:lstStyle/>
        <a:p>
          <a:endParaRPr lang="pl-PL"/>
        </a:p>
      </dgm:t>
    </dgm:pt>
    <dgm:pt modelId="{D6995A6C-9EE4-4133-97C0-C25E38384AA0}" type="parTrans" cxnId="{8962A1AD-E8AE-4749-921A-E32345728DFC}">
      <dgm:prSet/>
      <dgm:spPr/>
      <dgm:t>
        <a:bodyPr/>
        <a:lstStyle/>
        <a:p>
          <a:endParaRPr lang="pl-PL"/>
        </a:p>
      </dgm:t>
    </dgm:pt>
    <dgm:pt modelId="{DEA0179B-FD95-49CC-A1CE-38FAE594027D}" type="pres">
      <dgm:prSet presAssocID="{CBBBF586-C387-4117-80D6-30D6D523055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3ECFE45-49B5-407D-A105-E67D4A2E8148}" type="pres">
      <dgm:prSet presAssocID="{DDEC4FF2-D8EF-4161-A39B-893DF7564682}" presName="vertOne" presStyleCnt="0"/>
      <dgm:spPr/>
    </dgm:pt>
    <dgm:pt modelId="{48F0EC17-F7D2-4DEA-B1A0-90AE275CF558}" type="pres">
      <dgm:prSet presAssocID="{DDEC4FF2-D8EF-4161-A39B-893DF7564682}" presName="txOne" presStyleLbl="node0" presStyleIdx="0" presStyleCnt="1" custLinFactNeighborX="-300" custLinFactNeighborY="-23426">
        <dgm:presLayoutVars>
          <dgm:chPref val="3"/>
        </dgm:presLayoutVars>
      </dgm:prSet>
      <dgm:spPr/>
    </dgm:pt>
    <dgm:pt modelId="{9AF0A774-DDE1-4FCC-97FB-D8011851AF53}" type="pres">
      <dgm:prSet presAssocID="{DDEC4FF2-D8EF-4161-A39B-893DF7564682}" presName="parTransOne" presStyleCnt="0"/>
      <dgm:spPr/>
    </dgm:pt>
    <dgm:pt modelId="{DA76028E-B922-4202-92CD-8F1E78B467C4}" type="pres">
      <dgm:prSet presAssocID="{DDEC4FF2-D8EF-4161-A39B-893DF7564682}" presName="horzOne" presStyleCnt="0"/>
      <dgm:spPr/>
    </dgm:pt>
    <dgm:pt modelId="{1B173F73-73E2-4F75-9C4C-F1D7BD2FB144}" type="pres">
      <dgm:prSet presAssocID="{A663C052-6D5E-477D-BF2A-18BE018EA633}" presName="vertTwo" presStyleCnt="0"/>
      <dgm:spPr/>
    </dgm:pt>
    <dgm:pt modelId="{BA2258EA-348F-4397-88A6-53FAA3A65F9A}" type="pres">
      <dgm:prSet presAssocID="{A663C052-6D5E-477D-BF2A-18BE018EA633}" presName="txTwo" presStyleLbl="node2" presStyleIdx="0" presStyleCnt="2">
        <dgm:presLayoutVars>
          <dgm:chPref val="3"/>
        </dgm:presLayoutVars>
      </dgm:prSet>
      <dgm:spPr/>
    </dgm:pt>
    <dgm:pt modelId="{41DB330A-5BDD-4FEE-ABDD-856478E769B8}" type="pres">
      <dgm:prSet presAssocID="{A663C052-6D5E-477D-BF2A-18BE018EA633}" presName="horzTwo" presStyleCnt="0"/>
      <dgm:spPr/>
    </dgm:pt>
    <dgm:pt modelId="{EB7D62FF-E7AD-4D58-AD89-2F7322FAEF91}" type="pres">
      <dgm:prSet presAssocID="{AC857FEB-5613-45C4-8384-7FEC45EE5AED}" presName="sibSpaceTwo" presStyleCnt="0"/>
      <dgm:spPr/>
    </dgm:pt>
    <dgm:pt modelId="{CA973114-FF3A-473B-B369-901B47813986}" type="pres">
      <dgm:prSet presAssocID="{9B17C240-08E0-4C35-82CD-107ADBD2C627}" presName="vertTwo" presStyleCnt="0"/>
      <dgm:spPr/>
    </dgm:pt>
    <dgm:pt modelId="{9FB62CB6-2B1E-420B-81DC-1AFF576F93E1}" type="pres">
      <dgm:prSet presAssocID="{9B17C240-08E0-4C35-82CD-107ADBD2C627}" presName="txTwo" presStyleLbl="node2" presStyleIdx="1" presStyleCnt="2">
        <dgm:presLayoutVars>
          <dgm:chPref val="3"/>
        </dgm:presLayoutVars>
      </dgm:prSet>
      <dgm:spPr/>
    </dgm:pt>
    <dgm:pt modelId="{FBD6E6BD-2896-4FE8-A6B7-E9D232FB97C4}" type="pres">
      <dgm:prSet presAssocID="{9B17C240-08E0-4C35-82CD-107ADBD2C627}" presName="horzTwo" presStyleCnt="0"/>
      <dgm:spPr/>
    </dgm:pt>
  </dgm:ptLst>
  <dgm:cxnLst>
    <dgm:cxn modelId="{D23F0B2F-87F9-4D32-B7A0-8F61F12B93F5}" srcId="{DDEC4FF2-D8EF-4161-A39B-893DF7564682}" destId="{A663C052-6D5E-477D-BF2A-18BE018EA633}" srcOrd="0" destOrd="0" parTransId="{75607CD2-CE92-42A9-B058-8C20E1863A51}" sibTransId="{AC857FEB-5613-45C4-8384-7FEC45EE5AED}"/>
    <dgm:cxn modelId="{A40C173F-60FB-4D23-A455-6E52F6427905}" type="presOf" srcId="{DDEC4FF2-D8EF-4161-A39B-893DF7564682}" destId="{48F0EC17-F7D2-4DEA-B1A0-90AE275CF558}" srcOrd="0" destOrd="0" presId="urn:microsoft.com/office/officeart/2005/8/layout/hierarchy4"/>
    <dgm:cxn modelId="{8E1DE95E-F9B3-44FE-96B6-01A72B550A09}" srcId="{DDEC4FF2-D8EF-4161-A39B-893DF7564682}" destId="{9B17C240-08E0-4C35-82CD-107ADBD2C627}" srcOrd="1" destOrd="0" parTransId="{7DF2262C-236A-4000-9195-D176891DC008}" sibTransId="{FCA849E2-D0FD-44E8-B402-9C2B92A02C50}"/>
    <dgm:cxn modelId="{3FC2E47A-D134-4E86-9190-07DD5A5B7D40}" type="presOf" srcId="{9B17C240-08E0-4C35-82CD-107ADBD2C627}" destId="{9FB62CB6-2B1E-420B-81DC-1AFF576F93E1}" srcOrd="0" destOrd="0" presId="urn:microsoft.com/office/officeart/2005/8/layout/hierarchy4"/>
    <dgm:cxn modelId="{F85A0F89-F6D7-4737-8C6A-E8FD40AE0344}" type="presOf" srcId="{A663C052-6D5E-477D-BF2A-18BE018EA633}" destId="{BA2258EA-348F-4397-88A6-53FAA3A65F9A}" srcOrd="0" destOrd="0" presId="urn:microsoft.com/office/officeart/2005/8/layout/hierarchy4"/>
    <dgm:cxn modelId="{8962A1AD-E8AE-4749-921A-E32345728DFC}" srcId="{CBBBF586-C387-4117-80D6-30D6D523055C}" destId="{DDEC4FF2-D8EF-4161-A39B-893DF7564682}" srcOrd="0" destOrd="0" parTransId="{D6995A6C-9EE4-4133-97C0-C25E38384AA0}" sibTransId="{47E4B9DD-5485-4E2D-8914-D3375743EF7E}"/>
    <dgm:cxn modelId="{AA19AEAD-3A4E-4DFC-A3EF-297C9CD8383A}" type="presOf" srcId="{CBBBF586-C387-4117-80D6-30D6D523055C}" destId="{DEA0179B-FD95-49CC-A1CE-38FAE594027D}" srcOrd="0" destOrd="0" presId="urn:microsoft.com/office/officeart/2005/8/layout/hierarchy4"/>
    <dgm:cxn modelId="{9FE9D4BD-BD61-4545-BFD1-7D5E9FEAACA9}" type="presParOf" srcId="{DEA0179B-FD95-49CC-A1CE-38FAE594027D}" destId="{C3ECFE45-49B5-407D-A105-E67D4A2E8148}" srcOrd="0" destOrd="0" presId="urn:microsoft.com/office/officeart/2005/8/layout/hierarchy4"/>
    <dgm:cxn modelId="{C76B94F1-0FB2-4BC9-BFD2-375D43B74F89}" type="presParOf" srcId="{C3ECFE45-49B5-407D-A105-E67D4A2E8148}" destId="{48F0EC17-F7D2-4DEA-B1A0-90AE275CF558}" srcOrd="0" destOrd="0" presId="urn:microsoft.com/office/officeart/2005/8/layout/hierarchy4"/>
    <dgm:cxn modelId="{B99E9DB9-3BB5-4E4F-A0EB-96307206FF02}" type="presParOf" srcId="{C3ECFE45-49B5-407D-A105-E67D4A2E8148}" destId="{9AF0A774-DDE1-4FCC-97FB-D8011851AF53}" srcOrd="1" destOrd="0" presId="urn:microsoft.com/office/officeart/2005/8/layout/hierarchy4"/>
    <dgm:cxn modelId="{B04BB494-3AB3-41AE-9344-283FA078AA02}" type="presParOf" srcId="{C3ECFE45-49B5-407D-A105-E67D4A2E8148}" destId="{DA76028E-B922-4202-92CD-8F1E78B467C4}" srcOrd="2" destOrd="0" presId="urn:microsoft.com/office/officeart/2005/8/layout/hierarchy4"/>
    <dgm:cxn modelId="{143EB879-5DBC-41B5-B266-547057953215}" type="presParOf" srcId="{DA76028E-B922-4202-92CD-8F1E78B467C4}" destId="{1B173F73-73E2-4F75-9C4C-F1D7BD2FB144}" srcOrd="0" destOrd="0" presId="urn:microsoft.com/office/officeart/2005/8/layout/hierarchy4"/>
    <dgm:cxn modelId="{30ABDC2D-7B98-441F-B65C-AE5C802F38DD}" type="presParOf" srcId="{1B173F73-73E2-4F75-9C4C-F1D7BD2FB144}" destId="{BA2258EA-348F-4397-88A6-53FAA3A65F9A}" srcOrd="0" destOrd="0" presId="urn:microsoft.com/office/officeart/2005/8/layout/hierarchy4"/>
    <dgm:cxn modelId="{CB63A8E4-AFEE-459F-9AAF-93CB4AF08C3D}" type="presParOf" srcId="{1B173F73-73E2-4F75-9C4C-F1D7BD2FB144}" destId="{41DB330A-5BDD-4FEE-ABDD-856478E769B8}" srcOrd="1" destOrd="0" presId="urn:microsoft.com/office/officeart/2005/8/layout/hierarchy4"/>
    <dgm:cxn modelId="{CB6EF0DE-6D29-4129-A310-0816529DD614}" type="presParOf" srcId="{DA76028E-B922-4202-92CD-8F1E78B467C4}" destId="{EB7D62FF-E7AD-4D58-AD89-2F7322FAEF91}" srcOrd="1" destOrd="0" presId="urn:microsoft.com/office/officeart/2005/8/layout/hierarchy4"/>
    <dgm:cxn modelId="{6A733025-8CC6-4F9A-8611-B7824461CFE2}" type="presParOf" srcId="{DA76028E-B922-4202-92CD-8F1E78B467C4}" destId="{CA973114-FF3A-473B-B369-901B47813986}" srcOrd="2" destOrd="0" presId="urn:microsoft.com/office/officeart/2005/8/layout/hierarchy4"/>
    <dgm:cxn modelId="{3D3A2AC9-0A18-4BC1-A122-D4943C76CB5C}" type="presParOf" srcId="{CA973114-FF3A-473B-B369-901B47813986}" destId="{9FB62CB6-2B1E-420B-81DC-1AFF576F93E1}" srcOrd="0" destOrd="0" presId="urn:microsoft.com/office/officeart/2005/8/layout/hierarchy4"/>
    <dgm:cxn modelId="{D432768A-08C4-47E9-81A5-6A5DB705AD6C}" type="presParOf" srcId="{CA973114-FF3A-473B-B369-901B47813986}" destId="{FBD6E6BD-2896-4FE8-A6B7-E9D232FB97C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A668E3-B746-4E0E-81D5-F33E5EAE004A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</dgm:pt>
    <dgm:pt modelId="{4C894E5F-93FA-446E-8D1B-7AD580E675AD}">
      <dgm:prSet/>
      <dgm:spPr/>
      <dgm:t>
        <a:bodyPr/>
        <a:lstStyle/>
        <a:p>
          <a:r>
            <a:rPr lang="pl-PL" dirty="0"/>
            <a:t>rodzaj zadania</a:t>
          </a:r>
        </a:p>
      </dgm:t>
    </dgm:pt>
    <dgm:pt modelId="{8C5DE5CF-61FF-4BF1-9BD8-65A0DB263133}" type="parTrans" cxnId="{ECBF2CBD-EA5C-410F-BB9F-885A9FA1F161}">
      <dgm:prSet/>
      <dgm:spPr/>
      <dgm:t>
        <a:bodyPr/>
        <a:lstStyle/>
        <a:p>
          <a:endParaRPr lang="pl-PL"/>
        </a:p>
      </dgm:t>
    </dgm:pt>
    <dgm:pt modelId="{50B3CBAA-F4C0-4C1B-961F-103B8FEA6677}" type="sibTrans" cxnId="{ECBF2CBD-EA5C-410F-BB9F-885A9FA1F161}">
      <dgm:prSet/>
      <dgm:spPr/>
      <dgm:t>
        <a:bodyPr/>
        <a:lstStyle/>
        <a:p>
          <a:endParaRPr lang="pl-PL"/>
        </a:p>
      </dgm:t>
    </dgm:pt>
    <dgm:pt modelId="{E5B58534-6DD2-457C-9D64-350B3D82FAAD}">
      <dgm:prSet/>
      <dgm:spPr/>
      <dgm:t>
        <a:bodyPr/>
        <a:lstStyle/>
        <a:p>
          <a:r>
            <a:rPr lang="pl-PL" dirty="0"/>
            <a:t>pełnione role</a:t>
          </a:r>
        </a:p>
      </dgm:t>
    </dgm:pt>
    <dgm:pt modelId="{17F96EBF-993E-4C1C-B847-A6D5D1E37223}" type="parTrans" cxnId="{58B5A6FE-C53C-4858-AF37-3ACE0E2317CB}">
      <dgm:prSet/>
      <dgm:spPr/>
      <dgm:t>
        <a:bodyPr/>
        <a:lstStyle/>
        <a:p>
          <a:endParaRPr lang="pl-PL"/>
        </a:p>
      </dgm:t>
    </dgm:pt>
    <dgm:pt modelId="{5A542245-ED2D-448E-9AC5-033310770F0A}" type="sibTrans" cxnId="{58B5A6FE-C53C-4858-AF37-3ACE0E2317CB}">
      <dgm:prSet/>
      <dgm:spPr/>
      <dgm:t>
        <a:bodyPr/>
        <a:lstStyle/>
        <a:p>
          <a:endParaRPr lang="pl-PL"/>
        </a:p>
      </dgm:t>
    </dgm:pt>
    <dgm:pt modelId="{603E4E6A-8763-4B8C-BAF4-14018530B340}">
      <dgm:prSet/>
      <dgm:spPr/>
      <dgm:t>
        <a:bodyPr/>
        <a:lstStyle/>
        <a:p>
          <a:r>
            <a:rPr lang="pl-PL" dirty="0"/>
            <a:t>normy grupowe</a:t>
          </a:r>
        </a:p>
      </dgm:t>
    </dgm:pt>
    <dgm:pt modelId="{8EEA8879-9196-42C3-AA4C-79DF75750E71}" type="parTrans" cxnId="{EF129D88-84BB-4557-A469-BBF3F7CA64AF}">
      <dgm:prSet/>
      <dgm:spPr/>
      <dgm:t>
        <a:bodyPr/>
        <a:lstStyle/>
        <a:p>
          <a:endParaRPr lang="pl-PL"/>
        </a:p>
      </dgm:t>
    </dgm:pt>
    <dgm:pt modelId="{9AD32F74-B003-4782-B098-3705935BC95A}" type="sibTrans" cxnId="{EF129D88-84BB-4557-A469-BBF3F7CA64AF}">
      <dgm:prSet/>
      <dgm:spPr/>
      <dgm:t>
        <a:bodyPr/>
        <a:lstStyle/>
        <a:p>
          <a:endParaRPr lang="pl-PL"/>
        </a:p>
      </dgm:t>
    </dgm:pt>
    <dgm:pt modelId="{F8037526-6843-419C-86E9-34AE868DFF9A}">
      <dgm:prSet/>
      <dgm:spPr/>
      <dgm:t>
        <a:bodyPr/>
        <a:lstStyle/>
        <a:p>
          <a:r>
            <a:rPr lang="pl-PL" dirty="0"/>
            <a:t>motywacja uczestników</a:t>
          </a:r>
        </a:p>
      </dgm:t>
    </dgm:pt>
    <dgm:pt modelId="{E8C4A5EE-5B31-4C3B-852A-0829C1F3CDF8}" type="parTrans" cxnId="{4F78B3D5-AADF-4B2D-9C00-6465DB255F7E}">
      <dgm:prSet/>
      <dgm:spPr/>
      <dgm:t>
        <a:bodyPr/>
        <a:lstStyle/>
        <a:p>
          <a:endParaRPr lang="pl-PL"/>
        </a:p>
      </dgm:t>
    </dgm:pt>
    <dgm:pt modelId="{6FFE7D70-9E12-43D1-81D5-C4FEA88436A8}" type="sibTrans" cxnId="{4F78B3D5-AADF-4B2D-9C00-6465DB255F7E}">
      <dgm:prSet/>
      <dgm:spPr/>
      <dgm:t>
        <a:bodyPr/>
        <a:lstStyle/>
        <a:p>
          <a:endParaRPr lang="pl-PL"/>
        </a:p>
      </dgm:t>
    </dgm:pt>
    <dgm:pt modelId="{6363518B-7A16-47BB-B216-DB9C4ED14A4D}">
      <dgm:prSet/>
      <dgm:spPr/>
      <dgm:t>
        <a:bodyPr/>
        <a:lstStyle/>
        <a:p>
          <a:r>
            <a:rPr lang="pl-PL" dirty="0"/>
            <a:t>spójność grupy</a:t>
          </a:r>
        </a:p>
      </dgm:t>
    </dgm:pt>
    <dgm:pt modelId="{3651ADBD-1B69-424A-B78A-CB70A5D9220A}" type="parTrans" cxnId="{382316B3-31AC-431F-B414-59AE3E8ED09D}">
      <dgm:prSet/>
      <dgm:spPr/>
      <dgm:t>
        <a:bodyPr/>
        <a:lstStyle/>
        <a:p>
          <a:endParaRPr lang="pl-PL"/>
        </a:p>
      </dgm:t>
    </dgm:pt>
    <dgm:pt modelId="{C923C1CD-6148-4C10-AEFF-A736A34D0C8E}" type="sibTrans" cxnId="{382316B3-31AC-431F-B414-59AE3E8ED09D}">
      <dgm:prSet/>
      <dgm:spPr/>
      <dgm:t>
        <a:bodyPr/>
        <a:lstStyle/>
        <a:p>
          <a:endParaRPr lang="pl-PL"/>
        </a:p>
      </dgm:t>
    </dgm:pt>
    <dgm:pt modelId="{49D97B73-3E1D-4601-8BBF-2A23C024A4DF}">
      <dgm:prSet/>
      <dgm:spPr/>
      <dgm:t>
        <a:bodyPr/>
        <a:lstStyle/>
        <a:p>
          <a:r>
            <a:rPr lang="pl-PL" dirty="0"/>
            <a:t>wielkość grupy</a:t>
          </a:r>
        </a:p>
      </dgm:t>
    </dgm:pt>
    <dgm:pt modelId="{43651A18-C42A-46BE-B7A0-240860D7F0DE}" type="parTrans" cxnId="{5411C2BF-20EF-4E55-AE1F-F057343A5016}">
      <dgm:prSet/>
      <dgm:spPr/>
      <dgm:t>
        <a:bodyPr/>
        <a:lstStyle/>
        <a:p>
          <a:endParaRPr lang="pl-PL"/>
        </a:p>
      </dgm:t>
    </dgm:pt>
    <dgm:pt modelId="{0A852A74-5A36-437D-9772-9D1B917889F0}" type="sibTrans" cxnId="{5411C2BF-20EF-4E55-AE1F-F057343A5016}">
      <dgm:prSet/>
      <dgm:spPr/>
      <dgm:t>
        <a:bodyPr/>
        <a:lstStyle/>
        <a:p>
          <a:endParaRPr lang="pl-PL"/>
        </a:p>
      </dgm:t>
    </dgm:pt>
    <dgm:pt modelId="{F89206B2-DE54-44AF-A959-6AC3C11B3F13}">
      <dgm:prSet/>
      <dgm:spPr/>
      <dgm:t>
        <a:bodyPr/>
        <a:lstStyle/>
        <a:p>
          <a:r>
            <a:rPr lang="pl-PL" dirty="0"/>
            <a:t>rodzaj przywództwa</a:t>
          </a:r>
        </a:p>
      </dgm:t>
    </dgm:pt>
    <dgm:pt modelId="{83F1C4EA-F9C9-44BB-81AF-5C2BCFD66AD6}" type="parTrans" cxnId="{0439B64D-9B3A-450F-B916-FFF49D3DEB60}">
      <dgm:prSet/>
      <dgm:spPr/>
      <dgm:t>
        <a:bodyPr/>
        <a:lstStyle/>
        <a:p>
          <a:endParaRPr lang="pl-PL"/>
        </a:p>
      </dgm:t>
    </dgm:pt>
    <dgm:pt modelId="{C9CF438C-EB70-493C-98A7-DF1DE1800C9D}" type="sibTrans" cxnId="{0439B64D-9B3A-450F-B916-FFF49D3DEB60}">
      <dgm:prSet/>
      <dgm:spPr/>
      <dgm:t>
        <a:bodyPr/>
        <a:lstStyle/>
        <a:p>
          <a:endParaRPr lang="pl-PL"/>
        </a:p>
      </dgm:t>
    </dgm:pt>
    <dgm:pt modelId="{CFC85A27-5F56-4F07-990C-A8D25CB665FA}" type="pres">
      <dgm:prSet presAssocID="{84A668E3-B746-4E0E-81D5-F33E5EAE004A}" presName="diagram" presStyleCnt="0">
        <dgm:presLayoutVars>
          <dgm:dir/>
          <dgm:resizeHandles val="exact"/>
        </dgm:presLayoutVars>
      </dgm:prSet>
      <dgm:spPr/>
    </dgm:pt>
    <dgm:pt modelId="{96AA0E27-1488-4538-8D04-EC5546A0E255}" type="pres">
      <dgm:prSet presAssocID="{4C894E5F-93FA-446E-8D1B-7AD580E675AD}" presName="node" presStyleLbl="node1" presStyleIdx="0" presStyleCnt="7">
        <dgm:presLayoutVars>
          <dgm:bulletEnabled val="1"/>
        </dgm:presLayoutVars>
      </dgm:prSet>
      <dgm:spPr/>
    </dgm:pt>
    <dgm:pt modelId="{6A3B3C00-F8D8-4F68-801A-FBA874652259}" type="pres">
      <dgm:prSet presAssocID="{50B3CBAA-F4C0-4C1B-961F-103B8FEA6677}" presName="sibTrans" presStyleCnt="0"/>
      <dgm:spPr/>
    </dgm:pt>
    <dgm:pt modelId="{F45899B1-AAE8-4760-91EA-0A9DDDD8F32D}" type="pres">
      <dgm:prSet presAssocID="{E5B58534-6DD2-457C-9D64-350B3D82FAAD}" presName="node" presStyleLbl="node1" presStyleIdx="1" presStyleCnt="7">
        <dgm:presLayoutVars>
          <dgm:bulletEnabled val="1"/>
        </dgm:presLayoutVars>
      </dgm:prSet>
      <dgm:spPr/>
    </dgm:pt>
    <dgm:pt modelId="{604EB274-5067-49C4-8B54-93703F3C159A}" type="pres">
      <dgm:prSet presAssocID="{5A542245-ED2D-448E-9AC5-033310770F0A}" presName="sibTrans" presStyleCnt="0"/>
      <dgm:spPr/>
    </dgm:pt>
    <dgm:pt modelId="{AB5861EE-7C8D-4E6C-9872-E5354272556D}" type="pres">
      <dgm:prSet presAssocID="{603E4E6A-8763-4B8C-BAF4-14018530B340}" presName="node" presStyleLbl="node1" presStyleIdx="2" presStyleCnt="7">
        <dgm:presLayoutVars>
          <dgm:bulletEnabled val="1"/>
        </dgm:presLayoutVars>
      </dgm:prSet>
      <dgm:spPr/>
    </dgm:pt>
    <dgm:pt modelId="{CC5846B0-E226-4893-A3A0-BA14278B0C89}" type="pres">
      <dgm:prSet presAssocID="{9AD32F74-B003-4782-B098-3705935BC95A}" presName="sibTrans" presStyleCnt="0"/>
      <dgm:spPr/>
    </dgm:pt>
    <dgm:pt modelId="{6C94D914-75B2-479E-B6DC-472BCDC23DFA}" type="pres">
      <dgm:prSet presAssocID="{F8037526-6843-419C-86E9-34AE868DFF9A}" presName="node" presStyleLbl="node1" presStyleIdx="3" presStyleCnt="7">
        <dgm:presLayoutVars>
          <dgm:bulletEnabled val="1"/>
        </dgm:presLayoutVars>
      </dgm:prSet>
      <dgm:spPr/>
    </dgm:pt>
    <dgm:pt modelId="{5F2D9593-D479-408E-841E-9511A8DC99D7}" type="pres">
      <dgm:prSet presAssocID="{6FFE7D70-9E12-43D1-81D5-C4FEA88436A8}" presName="sibTrans" presStyleCnt="0"/>
      <dgm:spPr/>
    </dgm:pt>
    <dgm:pt modelId="{FEEBE3C1-25AB-4BA4-B4E3-67C1BCDF379A}" type="pres">
      <dgm:prSet presAssocID="{6363518B-7A16-47BB-B216-DB9C4ED14A4D}" presName="node" presStyleLbl="node1" presStyleIdx="4" presStyleCnt="7">
        <dgm:presLayoutVars>
          <dgm:bulletEnabled val="1"/>
        </dgm:presLayoutVars>
      </dgm:prSet>
      <dgm:spPr/>
    </dgm:pt>
    <dgm:pt modelId="{9525F89B-0A9E-4734-8078-2DBEB65CFF3B}" type="pres">
      <dgm:prSet presAssocID="{C923C1CD-6148-4C10-AEFF-A736A34D0C8E}" presName="sibTrans" presStyleCnt="0"/>
      <dgm:spPr/>
    </dgm:pt>
    <dgm:pt modelId="{B05711ED-3971-4092-B8E6-34804ECFEDB9}" type="pres">
      <dgm:prSet presAssocID="{49D97B73-3E1D-4601-8BBF-2A23C024A4DF}" presName="node" presStyleLbl="node1" presStyleIdx="5" presStyleCnt="7">
        <dgm:presLayoutVars>
          <dgm:bulletEnabled val="1"/>
        </dgm:presLayoutVars>
      </dgm:prSet>
      <dgm:spPr/>
    </dgm:pt>
    <dgm:pt modelId="{A6BBC79A-9C8E-432B-8D36-49298A2E1E18}" type="pres">
      <dgm:prSet presAssocID="{0A852A74-5A36-437D-9772-9D1B917889F0}" presName="sibTrans" presStyleCnt="0"/>
      <dgm:spPr/>
    </dgm:pt>
    <dgm:pt modelId="{CA9FBDF8-8E61-46BF-A60C-8A8D525E70BA}" type="pres">
      <dgm:prSet presAssocID="{F89206B2-DE54-44AF-A959-6AC3C11B3F13}" presName="node" presStyleLbl="node1" presStyleIdx="6" presStyleCnt="7">
        <dgm:presLayoutVars>
          <dgm:bulletEnabled val="1"/>
        </dgm:presLayoutVars>
      </dgm:prSet>
      <dgm:spPr/>
    </dgm:pt>
  </dgm:ptLst>
  <dgm:cxnLst>
    <dgm:cxn modelId="{110D120B-DEA1-47D4-9E2E-CC7B33029DC4}" type="presOf" srcId="{F89206B2-DE54-44AF-A959-6AC3C11B3F13}" destId="{CA9FBDF8-8E61-46BF-A60C-8A8D525E70BA}" srcOrd="0" destOrd="0" presId="urn:microsoft.com/office/officeart/2005/8/layout/default#1"/>
    <dgm:cxn modelId="{B55E933A-054F-4AF8-953C-6F9BBFD43D56}" type="presOf" srcId="{4C894E5F-93FA-446E-8D1B-7AD580E675AD}" destId="{96AA0E27-1488-4538-8D04-EC5546A0E255}" srcOrd="0" destOrd="0" presId="urn:microsoft.com/office/officeart/2005/8/layout/default#1"/>
    <dgm:cxn modelId="{C1EE5C3D-813D-4EAC-A339-12A4CBE6E518}" type="presOf" srcId="{6363518B-7A16-47BB-B216-DB9C4ED14A4D}" destId="{FEEBE3C1-25AB-4BA4-B4E3-67C1BCDF379A}" srcOrd="0" destOrd="0" presId="urn:microsoft.com/office/officeart/2005/8/layout/default#1"/>
    <dgm:cxn modelId="{1BA4E160-8C84-48A3-A6AC-B77BF64E2228}" type="presOf" srcId="{E5B58534-6DD2-457C-9D64-350B3D82FAAD}" destId="{F45899B1-AAE8-4760-91EA-0A9DDDD8F32D}" srcOrd="0" destOrd="0" presId="urn:microsoft.com/office/officeart/2005/8/layout/default#1"/>
    <dgm:cxn modelId="{E6BCA24A-91B5-42D7-BD4E-B6E5970E1891}" type="presOf" srcId="{84A668E3-B746-4E0E-81D5-F33E5EAE004A}" destId="{CFC85A27-5F56-4F07-990C-A8D25CB665FA}" srcOrd="0" destOrd="0" presId="urn:microsoft.com/office/officeart/2005/8/layout/default#1"/>
    <dgm:cxn modelId="{0439B64D-9B3A-450F-B916-FFF49D3DEB60}" srcId="{84A668E3-B746-4E0E-81D5-F33E5EAE004A}" destId="{F89206B2-DE54-44AF-A959-6AC3C11B3F13}" srcOrd="6" destOrd="0" parTransId="{83F1C4EA-F9C9-44BB-81AF-5C2BCFD66AD6}" sibTransId="{C9CF438C-EB70-493C-98A7-DF1DE1800C9D}"/>
    <dgm:cxn modelId="{EF129D88-84BB-4557-A469-BBF3F7CA64AF}" srcId="{84A668E3-B746-4E0E-81D5-F33E5EAE004A}" destId="{603E4E6A-8763-4B8C-BAF4-14018530B340}" srcOrd="2" destOrd="0" parTransId="{8EEA8879-9196-42C3-AA4C-79DF75750E71}" sibTransId="{9AD32F74-B003-4782-B098-3705935BC95A}"/>
    <dgm:cxn modelId="{54DE9BAF-6F69-429C-B95A-14D10DE7EEE9}" type="presOf" srcId="{603E4E6A-8763-4B8C-BAF4-14018530B340}" destId="{AB5861EE-7C8D-4E6C-9872-E5354272556D}" srcOrd="0" destOrd="0" presId="urn:microsoft.com/office/officeart/2005/8/layout/default#1"/>
    <dgm:cxn modelId="{382316B3-31AC-431F-B414-59AE3E8ED09D}" srcId="{84A668E3-B746-4E0E-81D5-F33E5EAE004A}" destId="{6363518B-7A16-47BB-B216-DB9C4ED14A4D}" srcOrd="4" destOrd="0" parTransId="{3651ADBD-1B69-424A-B78A-CB70A5D9220A}" sibTransId="{C923C1CD-6148-4C10-AEFF-A736A34D0C8E}"/>
    <dgm:cxn modelId="{ECBF2CBD-EA5C-410F-BB9F-885A9FA1F161}" srcId="{84A668E3-B746-4E0E-81D5-F33E5EAE004A}" destId="{4C894E5F-93FA-446E-8D1B-7AD580E675AD}" srcOrd="0" destOrd="0" parTransId="{8C5DE5CF-61FF-4BF1-9BD8-65A0DB263133}" sibTransId="{50B3CBAA-F4C0-4C1B-961F-103B8FEA6677}"/>
    <dgm:cxn modelId="{5411C2BF-20EF-4E55-AE1F-F057343A5016}" srcId="{84A668E3-B746-4E0E-81D5-F33E5EAE004A}" destId="{49D97B73-3E1D-4601-8BBF-2A23C024A4DF}" srcOrd="5" destOrd="0" parTransId="{43651A18-C42A-46BE-B7A0-240860D7F0DE}" sibTransId="{0A852A74-5A36-437D-9772-9D1B917889F0}"/>
    <dgm:cxn modelId="{4F78B3D5-AADF-4B2D-9C00-6465DB255F7E}" srcId="{84A668E3-B746-4E0E-81D5-F33E5EAE004A}" destId="{F8037526-6843-419C-86E9-34AE868DFF9A}" srcOrd="3" destOrd="0" parTransId="{E8C4A5EE-5B31-4C3B-852A-0829C1F3CDF8}" sibTransId="{6FFE7D70-9E12-43D1-81D5-C4FEA88436A8}"/>
    <dgm:cxn modelId="{09DEB8E9-7394-467F-A62E-A0615873ADC7}" type="presOf" srcId="{F8037526-6843-419C-86E9-34AE868DFF9A}" destId="{6C94D914-75B2-479E-B6DC-472BCDC23DFA}" srcOrd="0" destOrd="0" presId="urn:microsoft.com/office/officeart/2005/8/layout/default#1"/>
    <dgm:cxn modelId="{58B5A6FE-C53C-4858-AF37-3ACE0E2317CB}" srcId="{84A668E3-B746-4E0E-81D5-F33E5EAE004A}" destId="{E5B58534-6DD2-457C-9D64-350B3D82FAAD}" srcOrd="1" destOrd="0" parTransId="{17F96EBF-993E-4C1C-B847-A6D5D1E37223}" sibTransId="{5A542245-ED2D-448E-9AC5-033310770F0A}"/>
    <dgm:cxn modelId="{6333E3FF-0094-4170-88A6-91ECEE6FC4A7}" type="presOf" srcId="{49D97B73-3E1D-4601-8BBF-2A23C024A4DF}" destId="{B05711ED-3971-4092-B8E6-34804ECFEDB9}" srcOrd="0" destOrd="0" presId="urn:microsoft.com/office/officeart/2005/8/layout/default#1"/>
    <dgm:cxn modelId="{2066C21B-3DB8-4A7C-8211-290C2B4D3542}" type="presParOf" srcId="{CFC85A27-5F56-4F07-990C-A8D25CB665FA}" destId="{96AA0E27-1488-4538-8D04-EC5546A0E255}" srcOrd="0" destOrd="0" presId="urn:microsoft.com/office/officeart/2005/8/layout/default#1"/>
    <dgm:cxn modelId="{DFF1A0A4-5BFF-4FA3-803A-625B45C427BD}" type="presParOf" srcId="{CFC85A27-5F56-4F07-990C-A8D25CB665FA}" destId="{6A3B3C00-F8D8-4F68-801A-FBA874652259}" srcOrd="1" destOrd="0" presId="urn:microsoft.com/office/officeart/2005/8/layout/default#1"/>
    <dgm:cxn modelId="{E4E34FBD-7AC0-4FEC-8243-7B3C5A48B0E0}" type="presParOf" srcId="{CFC85A27-5F56-4F07-990C-A8D25CB665FA}" destId="{F45899B1-AAE8-4760-91EA-0A9DDDD8F32D}" srcOrd="2" destOrd="0" presId="urn:microsoft.com/office/officeart/2005/8/layout/default#1"/>
    <dgm:cxn modelId="{5558171D-96F5-4058-9BEB-8A761C6F199E}" type="presParOf" srcId="{CFC85A27-5F56-4F07-990C-A8D25CB665FA}" destId="{604EB274-5067-49C4-8B54-93703F3C159A}" srcOrd="3" destOrd="0" presId="urn:microsoft.com/office/officeart/2005/8/layout/default#1"/>
    <dgm:cxn modelId="{EC33EBF8-EE1F-4B74-A3E6-DC14F15E8AF9}" type="presParOf" srcId="{CFC85A27-5F56-4F07-990C-A8D25CB665FA}" destId="{AB5861EE-7C8D-4E6C-9872-E5354272556D}" srcOrd="4" destOrd="0" presId="urn:microsoft.com/office/officeart/2005/8/layout/default#1"/>
    <dgm:cxn modelId="{79395F7B-7B4C-4B8C-BA22-024101BDCB87}" type="presParOf" srcId="{CFC85A27-5F56-4F07-990C-A8D25CB665FA}" destId="{CC5846B0-E226-4893-A3A0-BA14278B0C89}" srcOrd="5" destOrd="0" presId="urn:microsoft.com/office/officeart/2005/8/layout/default#1"/>
    <dgm:cxn modelId="{DE62409F-1383-48D7-8518-13FB3CB5BC1E}" type="presParOf" srcId="{CFC85A27-5F56-4F07-990C-A8D25CB665FA}" destId="{6C94D914-75B2-479E-B6DC-472BCDC23DFA}" srcOrd="6" destOrd="0" presId="urn:microsoft.com/office/officeart/2005/8/layout/default#1"/>
    <dgm:cxn modelId="{2F6FE74C-D96F-4650-AF6C-80C05FE93E15}" type="presParOf" srcId="{CFC85A27-5F56-4F07-990C-A8D25CB665FA}" destId="{5F2D9593-D479-408E-841E-9511A8DC99D7}" srcOrd="7" destOrd="0" presId="urn:microsoft.com/office/officeart/2005/8/layout/default#1"/>
    <dgm:cxn modelId="{22CFC4DC-30B0-43FA-A156-501392DE7D91}" type="presParOf" srcId="{CFC85A27-5F56-4F07-990C-A8D25CB665FA}" destId="{FEEBE3C1-25AB-4BA4-B4E3-67C1BCDF379A}" srcOrd="8" destOrd="0" presId="urn:microsoft.com/office/officeart/2005/8/layout/default#1"/>
    <dgm:cxn modelId="{34E97114-F618-4F31-B66E-F9DF80B0A32D}" type="presParOf" srcId="{CFC85A27-5F56-4F07-990C-A8D25CB665FA}" destId="{9525F89B-0A9E-4734-8078-2DBEB65CFF3B}" srcOrd="9" destOrd="0" presId="urn:microsoft.com/office/officeart/2005/8/layout/default#1"/>
    <dgm:cxn modelId="{9B1EDA5F-1331-45EB-9A11-7001987AD416}" type="presParOf" srcId="{CFC85A27-5F56-4F07-990C-A8D25CB665FA}" destId="{B05711ED-3971-4092-B8E6-34804ECFEDB9}" srcOrd="10" destOrd="0" presId="urn:microsoft.com/office/officeart/2005/8/layout/default#1"/>
    <dgm:cxn modelId="{478EF1D1-87E5-48EF-9229-755B0CADB128}" type="presParOf" srcId="{CFC85A27-5F56-4F07-990C-A8D25CB665FA}" destId="{A6BBC79A-9C8E-432B-8D36-49298A2E1E18}" srcOrd="11" destOrd="0" presId="urn:microsoft.com/office/officeart/2005/8/layout/default#1"/>
    <dgm:cxn modelId="{74749B6C-8433-41A0-993E-EEE6401C6028}" type="presParOf" srcId="{CFC85A27-5F56-4F07-990C-A8D25CB665FA}" destId="{CA9FBDF8-8E61-46BF-A60C-8A8D525E70BA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BBF586-C387-4117-80D6-30D6D523055C}" type="doc">
      <dgm:prSet loTypeId="urn:microsoft.com/office/officeart/2005/8/layout/hierarchy4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DDEC4FF2-D8EF-4161-A39B-893DF7564682}">
      <dgm:prSet phldrT="[Tekst]"/>
      <dgm:spPr/>
      <dgm:t>
        <a:bodyPr/>
        <a:lstStyle/>
        <a:p>
          <a:r>
            <a:rPr lang="pl-PL" dirty="0"/>
            <a:t>czynniki wpływające na  spójność grupy</a:t>
          </a:r>
        </a:p>
      </dgm:t>
    </dgm:pt>
    <dgm:pt modelId="{D6995A6C-9EE4-4133-97C0-C25E38384AA0}" type="parTrans" cxnId="{8962A1AD-E8AE-4749-921A-E32345728DFC}">
      <dgm:prSet/>
      <dgm:spPr/>
      <dgm:t>
        <a:bodyPr/>
        <a:lstStyle/>
        <a:p>
          <a:endParaRPr lang="pl-PL"/>
        </a:p>
      </dgm:t>
    </dgm:pt>
    <dgm:pt modelId="{47E4B9DD-5485-4E2D-8914-D3375743EF7E}" type="sibTrans" cxnId="{8962A1AD-E8AE-4749-921A-E32345728DFC}">
      <dgm:prSet/>
      <dgm:spPr/>
      <dgm:t>
        <a:bodyPr/>
        <a:lstStyle/>
        <a:p>
          <a:endParaRPr lang="pl-PL"/>
        </a:p>
      </dgm:t>
    </dgm:pt>
    <dgm:pt modelId="{21B92F3C-F9E9-4C1A-ADF7-C3344872C5A7}">
      <dgm:prSet phldrT="[Tekst]"/>
      <dgm:spPr/>
      <dgm:t>
        <a:bodyPr/>
        <a:lstStyle/>
        <a:p>
          <a:r>
            <a:rPr lang="pl-PL" dirty="0"/>
            <a:t>podobieństwo wykonywanych zadań</a:t>
          </a:r>
        </a:p>
      </dgm:t>
    </dgm:pt>
    <dgm:pt modelId="{0CC30BCA-B9BF-4919-92DB-0516596BD30C}" type="parTrans" cxnId="{39DC39C3-E8FA-4136-A8DA-B486C87C1E99}">
      <dgm:prSet/>
      <dgm:spPr/>
      <dgm:t>
        <a:bodyPr/>
        <a:lstStyle/>
        <a:p>
          <a:endParaRPr lang="pl-PL"/>
        </a:p>
      </dgm:t>
    </dgm:pt>
    <dgm:pt modelId="{96F4BE76-691E-4E70-891A-DD30AF6208EA}" type="sibTrans" cxnId="{39DC39C3-E8FA-4136-A8DA-B486C87C1E99}">
      <dgm:prSet/>
      <dgm:spPr/>
      <dgm:t>
        <a:bodyPr/>
        <a:lstStyle/>
        <a:p>
          <a:endParaRPr lang="pl-PL"/>
        </a:p>
      </dgm:t>
    </dgm:pt>
    <dgm:pt modelId="{B5418508-8AEA-4BED-9A1A-5EA7E01E9FE7}">
      <dgm:prSet phldrT="[Tekst]"/>
      <dgm:spPr/>
      <dgm:t>
        <a:bodyPr/>
        <a:lstStyle/>
        <a:p>
          <a:r>
            <a:rPr lang="pl-PL" dirty="0"/>
            <a:t>bliskość przestrzenna</a:t>
          </a:r>
        </a:p>
      </dgm:t>
    </dgm:pt>
    <dgm:pt modelId="{D570D700-8334-42EB-A261-625C9AFBFC61}" type="sibTrans" cxnId="{8C5CA7D4-130C-4856-A446-DA982A0D50BF}">
      <dgm:prSet/>
      <dgm:spPr/>
      <dgm:t>
        <a:bodyPr/>
        <a:lstStyle/>
        <a:p>
          <a:endParaRPr lang="pl-PL"/>
        </a:p>
      </dgm:t>
    </dgm:pt>
    <dgm:pt modelId="{D7BE8B1C-CBD4-4E39-BC5C-94CCD19D7844}" type="parTrans" cxnId="{8C5CA7D4-130C-4856-A446-DA982A0D50BF}">
      <dgm:prSet/>
      <dgm:spPr/>
      <dgm:t>
        <a:bodyPr/>
        <a:lstStyle/>
        <a:p>
          <a:endParaRPr lang="pl-PL"/>
        </a:p>
      </dgm:t>
    </dgm:pt>
    <dgm:pt modelId="{257B3D4E-6142-4912-BDC9-F4FBB978C017}">
      <dgm:prSet phldrT="[Tekst]"/>
      <dgm:spPr/>
      <dgm:t>
        <a:bodyPr/>
        <a:lstStyle/>
        <a:p>
          <a:r>
            <a:rPr lang="pl-PL" dirty="0"/>
            <a:t>wielkość grupy</a:t>
          </a:r>
        </a:p>
      </dgm:t>
    </dgm:pt>
    <dgm:pt modelId="{6272A892-45A3-4418-81D2-326AEB553C14}" type="parTrans" cxnId="{940ED7A7-92F3-4272-9DC5-F9AB3BB68F8F}">
      <dgm:prSet/>
      <dgm:spPr/>
      <dgm:t>
        <a:bodyPr/>
        <a:lstStyle/>
        <a:p>
          <a:endParaRPr lang="pl-PL"/>
        </a:p>
      </dgm:t>
    </dgm:pt>
    <dgm:pt modelId="{5DFD85A9-CE14-4E9F-A51E-5FF8551B012B}" type="sibTrans" cxnId="{940ED7A7-92F3-4272-9DC5-F9AB3BB68F8F}">
      <dgm:prSet/>
      <dgm:spPr/>
      <dgm:t>
        <a:bodyPr/>
        <a:lstStyle/>
        <a:p>
          <a:endParaRPr lang="pl-PL"/>
        </a:p>
      </dgm:t>
    </dgm:pt>
    <dgm:pt modelId="{461AD4F7-7D71-4864-8443-D8858743B85E}">
      <dgm:prSet phldrT="[Tekst]"/>
      <dgm:spPr/>
      <dgm:t>
        <a:bodyPr/>
        <a:lstStyle/>
        <a:p>
          <a:r>
            <a:rPr lang="pl-PL" dirty="0"/>
            <a:t>istnienie zagrożeń zewnętrznych</a:t>
          </a:r>
        </a:p>
      </dgm:t>
    </dgm:pt>
    <dgm:pt modelId="{8D3E44BC-8F97-4AC1-ACE6-B9BA4A86233F}" type="parTrans" cxnId="{BE427DA7-1F23-414D-A565-23E82A09B944}">
      <dgm:prSet/>
      <dgm:spPr/>
      <dgm:t>
        <a:bodyPr/>
        <a:lstStyle/>
        <a:p>
          <a:endParaRPr lang="pl-PL"/>
        </a:p>
      </dgm:t>
    </dgm:pt>
    <dgm:pt modelId="{CC910776-76A6-4C10-9A8D-CF79E0FD8CA1}" type="sibTrans" cxnId="{BE427DA7-1F23-414D-A565-23E82A09B944}">
      <dgm:prSet/>
      <dgm:spPr/>
      <dgm:t>
        <a:bodyPr/>
        <a:lstStyle/>
        <a:p>
          <a:endParaRPr lang="pl-PL"/>
        </a:p>
      </dgm:t>
    </dgm:pt>
    <dgm:pt modelId="{FA753CE3-22BA-4C80-AAC1-23EF084C5AAE}">
      <dgm:prSet phldrT="[Tekst]"/>
      <dgm:spPr/>
      <dgm:t>
        <a:bodyPr/>
        <a:lstStyle/>
        <a:p>
          <a:r>
            <a:rPr lang="pl-PL" dirty="0"/>
            <a:t>określone cechy: wiek, płeć</a:t>
          </a:r>
        </a:p>
      </dgm:t>
    </dgm:pt>
    <dgm:pt modelId="{DA0ABB0B-DC44-462A-9701-92F77B978E43}" type="parTrans" cxnId="{E88C2114-EA35-44C2-83AC-03BD9FA4BBCD}">
      <dgm:prSet/>
      <dgm:spPr/>
      <dgm:t>
        <a:bodyPr/>
        <a:lstStyle/>
        <a:p>
          <a:endParaRPr lang="pl-PL"/>
        </a:p>
      </dgm:t>
    </dgm:pt>
    <dgm:pt modelId="{9626AA24-C5A2-4898-95FB-0B89C32CFBD4}" type="sibTrans" cxnId="{E88C2114-EA35-44C2-83AC-03BD9FA4BBCD}">
      <dgm:prSet/>
      <dgm:spPr/>
      <dgm:t>
        <a:bodyPr/>
        <a:lstStyle/>
        <a:p>
          <a:endParaRPr lang="pl-PL"/>
        </a:p>
      </dgm:t>
    </dgm:pt>
    <dgm:pt modelId="{DEA0179B-FD95-49CC-A1CE-38FAE594027D}" type="pres">
      <dgm:prSet presAssocID="{CBBBF586-C387-4117-80D6-30D6D523055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3ECFE45-49B5-407D-A105-E67D4A2E8148}" type="pres">
      <dgm:prSet presAssocID="{DDEC4FF2-D8EF-4161-A39B-893DF7564682}" presName="vertOne" presStyleCnt="0"/>
      <dgm:spPr/>
    </dgm:pt>
    <dgm:pt modelId="{48F0EC17-F7D2-4DEA-B1A0-90AE275CF558}" type="pres">
      <dgm:prSet presAssocID="{DDEC4FF2-D8EF-4161-A39B-893DF7564682}" presName="txOne" presStyleLbl="node0" presStyleIdx="0" presStyleCnt="1">
        <dgm:presLayoutVars>
          <dgm:chPref val="3"/>
        </dgm:presLayoutVars>
      </dgm:prSet>
      <dgm:spPr/>
    </dgm:pt>
    <dgm:pt modelId="{9AF0A774-DDE1-4FCC-97FB-D8011851AF53}" type="pres">
      <dgm:prSet presAssocID="{DDEC4FF2-D8EF-4161-A39B-893DF7564682}" presName="parTransOne" presStyleCnt="0"/>
      <dgm:spPr/>
    </dgm:pt>
    <dgm:pt modelId="{DA76028E-B922-4202-92CD-8F1E78B467C4}" type="pres">
      <dgm:prSet presAssocID="{DDEC4FF2-D8EF-4161-A39B-893DF7564682}" presName="horzOne" presStyleCnt="0"/>
      <dgm:spPr/>
    </dgm:pt>
    <dgm:pt modelId="{1B10B9D7-F723-420F-B88B-AFB4E5741FDC}" type="pres">
      <dgm:prSet presAssocID="{B5418508-8AEA-4BED-9A1A-5EA7E01E9FE7}" presName="vertTwo" presStyleCnt="0"/>
      <dgm:spPr/>
    </dgm:pt>
    <dgm:pt modelId="{12EB1180-9762-4A98-B51A-4738AC7CB511}" type="pres">
      <dgm:prSet presAssocID="{B5418508-8AEA-4BED-9A1A-5EA7E01E9FE7}" presName="txTwo" presStyleLbl="node2" presStyleIdx="0" presStyleCnt="5">
        <dgm:presLayoutVars>
          <dgm:chPref val="3"/>
        </dgm:presLayoutVars>
      </dgm:prSet>
      <dgm:spPr/>
    </dgm:pt>
    <dgm:pt modelId="{B617B00C-8B01-4956-AEA0-0C2E71943344}" type="pres">
      <dgm:prSet presAssocID="{B5418508-8AEA-4BED-9A1A-5EA7E01E9FE7}" presName="horzTwo" presStyleCnt="0"/>
      <dgm:spPr/>
    </dgm:pt>
    <dgm:pt modelId="{AB66E94D-DE6D-453C-A499-A4C6CBD2F041}" type="pres">
      <dgm:prSet presAssocID="{D570D700-8334-42EB-A261-625C9AFBFC61}" presName="sibSpaceTwo" presStyleCnt="0"/>
      <dgm:spPr/>
    </dgm:pt>
    <dgm:pt modelId="{951D0359-F42E-49A9-873B-5631E0ED77BA}" type="pres">
      <dgm:prSet presAssocID="{21B92F3C-F9E9-4C1A-ADF7-C3344872C5A7}" presName="vertTwo" presStyleCnt="0"/>
      <dgm:spPr/>
    </dgm:pt>
    <dgm:pt modelId="{40791787-52E2-4987-A3E5-AA0C0189E136}" type="pres">
      <dgm:prSet presAssocID="{21B92F3C-F9E9-4C1A-ADF7-C3344872C5A7}" presName="txTwo" presStyleLbl="node2" presStyleIdx="1" presStyleCnt="5">
        <dgm:presLayoutVars>
          <dgm:chPref val="3"/>
        </dgm:presLayoutVars>
      </dgm:prSet>
      <dgm:spPr/>
    </dgm:pt>
    <dgm:pt modelId="{DF525DE4-3491-400C-B970-01DBEECD7601}" type="pres">
      <dgm:prSet presAssocID="{21B92F3C-F9E9-4C1A-ADF7-C3344872C5A7}" presName="horzTwo" presStyleCnt="0"/>
      <dgm:spPr/>
    </dgm:pt>
    <dgm:pt modelId="{96CEAD26-51A4-4179-A4D9-FE8C19EA6B2E}" type="pres">
      <dgm:prSet presAssocID="{96F4BE76-691E-4E70-891A-DD30AF6208EA}" presName="sibSpaceTwo" presStyleCnt="0"/>
      <dgm:spPr/>
    </dgm:pt>
    <dgm:pt modelId="{A963D5A5-4534-49C2-9270-4441045AB931}" type="pres">
      <dgm:prSet presAssocID="{257B3D4E-6142-4912-BDC9-F4FBB978C017}" presName="vertTwo" presStyleCnt="0"/>
      <dgm:spPr/>
    </dgm:pt>
    <dgm:pt modelId="{F3FAC97C-8981-4124-A42A-A84B2F8F7732}" type="pres">
      <dgm:prSet presAssocID="{257B3D4E-6142-4912-BDC9-F4FBB978C017}" presName="txTwo" presStyleLbl="node2" presStyleIdx="2" presStyleCnt="5">
        <dgm:presLayoutVars>
          <dgm:chPref val="3"/>
        </dgm:presLayoutVars>
      </dgm:prSet>
      <dgm:spPr/>
    </dgm:pt>
    <dgm:pt modelId="{83A840E3-9C70-4FCD-9187-EAF5D21E216F}" type="pres">
      <dgm:prSet presAssocID="{257B3D4E-6142-4912-BDC9-F4FBB978C017}" presName="horzTwo" presStyleCnt="0"/>
      <dgm:spPr/>
    </dgm:pt>
    <dgm:pt modelId="{4C9AF9FC-F774-4DD9-BECA-936AFBB927EA}" type="pres">
      <dgm:prSet presAssocID="{5DFD85A9-CE14-4E9F-A51E-5FF8551B012B}" presName="sibSpaceTwo" presStyleCnt="0"/>
      <dgm:spPr/>
    </dgm:pt>
    <dgm:pt modelId="{EDEA7051-C0C8-420B-B170-4B83C3B00E20}" type="pres">
      <dgm:prSet presAssocID="{461AD4F7-7D71-4864-8443-D8858743B85E}" presName="vertTwo" presStyleCnt="0"/>
      <dgm:spPr/>
    </dgm:pt>
    <dgm:pt modelId="{4D0AE4EA-67D0-4D74-9685-32C8B9D2316B}" type="pres">
      <dgm:prSet presAssocID="{461AD4F7-7D71-4864-8443-D8858743B85E}" presName="txTwo" presStyleLbl="node2" presStyleIdx="3" presStyleCnt="5">
        <dgm:presLayoutVars>
          <dgm:chPref val="3"/>
        </dgm:presLayoutVars>
      </dgm:prSet>
      <dgm:spPr/>
    </dgm:pt>
    <dgm:pt modelId="{7512A5A6-4252-4F57-BB20-1D73BDE836A1}" type="pres">
      <dgm:prSet presAssocID="{461AD4F7-7D71-4864-8443-D8858743B85E}" presName="horzTwo" presStyleCnt="0"/>
      <dgm:spPr/>
    </dgm:pt>
    <dgm:pt modelId="{3D0AB216-97A0-45BE-8C37-5B25978399BF}" type="pres">
      <dgm:prSet presAssocID="{CC910776-76A6-4C10-9A8D-CF79E0FD8CA1}" presName="sibSpaceTwo" presStyleCnt="0"/>
      <dgm:spPr/>
    </dgm:pt>
    <dgm:pt modelId="{BF8C10C1-760B-4A06-B929-77E2BF3F385C}" type="pres">
      <dgm:prSet presAssocID="{FA753CE3-22BA-4C80-AAC1-23EF084C5AAE}" presName="vertTwo" presStyleCnt="0"/>
      <dgm:spPr/>
    </dgm:pt>
    <dgm:pt modelId="{58050B18-6CD2-4F13-B06D-BDD098CD9B3C}" type="pres">
      <dgm:prSet presAssocID="{FA753CE3-22BA-4C80-AAC1-23EF084C5AAE}" presName="txTwo" presStyleLbl="node2" presStyleIdx="4" presStyleCnt="5">
        <dgm:presLayoutVars>
          <dgm:chPref val="3"/>
        </dgm:presLayoutVars>
      </dgm:prSet>
      <dgm:spPr/>
    </dgm:pt>
    <dgm:pt modelId="{B9646EA1-C9DF-4E7D-84FD-C1BCB9EF49DC}" type="pres">
      <dgm:prSet presAssocID="{FA753CE3-22BA-4C80-AAC1-23EF084C5AAE}" presName="horzTwo" presStyleCnt="0"/>
      <dgm:spPr/>
    </dgm:pt>
  </dgm:ptLst>
  <dgm:cxnLst>
    <dgm:cxn modelId="{F53ADA11-AB84-4A6C-8A38-C486D9D65865}" type="presOf" srcId="{DDEC4FF2-D8EF-4161-A39B-893DF7564682}" destId="{48F0EC17-F7D2-4DEA-B1A0-90AE275CF558}" srcOrd="0" destOrd="0" presId="urn:microsoft.com/office/officeart/2005/8/layout/hierarchy4"/>
    <dgm:cxn modelId="{E88C2114-EA35-44C2-83AC-03BD9FA4BBCD}" srcId="{DDEC4FF2-D8EF-4161-A39B-893DF7564682}" destId="{FA753CE3-22BA-4C80-AAC1-23EF084C5AAE}" srcOrd="4" destOrd="0" parTransId="{DA0ABB0B-DC44-462A-9701-92F77B978E43}" sibTransId="{9626AA24-C5A2-4898-95FB-0B89C32CFBD4}"/>
    <dgm:cxn modelId="{0D52483F-A31F-431F-8F77-6C39F3835C71}" type="presOf" srcId="{B5418508-8AEA-4BED-9A1A-5EA7E01E9FE7}" destId="{12EB1180-9762-4A98-B51A-4738AC7CB511}" srcOrd="0" destOrd="0" presId="urn:microsoft.com/office/officeart/2005/8/layout/hierarchy4"/>
    <dgm:cxn modelId="{8FE01147-4B25-4EB7-9463-28790418F01E}" type="presOf" srcId="{257B3D4E-6142-4912-BDC9-F4FBB978C017}" destId="{F3FAC97C-8981-4124-A42A-A84B2F8F7732}" srcOrd="0" destOrd="0" presId="urn:microsoft.com/office/officeart/2005/8/layout/hierarchy4"/>
    <dgm:cxn modelId="{CAF9AF7F-B280-4707-8C65-4EB2B0DCF989}" type="presOf" srcId="{461AD4F7-7D71-4864-8443-D8858743B85E}" destId="{4D0AE4EA-67D0-4D74-9685-32C8B9D2316B}" srcOrd="0" destOrd="0" presId="urn:microsoft.com/office/officeart/2005/8/layout/hierarchy4"/>
    <dgm:cxn modelId="{41DBC08F-6705-481B-BB75-ECA78DD17064}" type="presOf" srcId="{21B92F3C-F9E9-4C1A-ADF7-C3344872C5A7}" destId="{40791787-52E2-4987-A3E5-AA0C0189E136}" srcOrd="0" destOrd="0" presId="urn:microsoft.com/office/officeart/2005/8/layout/hierarchy4"/>
    <dgm:cxn modelId="{975C93A1-6894-432F-93EC-41876E381C82}" type="presOf" srcId="{CBBBF586-C387-4117-80D6-30D6D523055C}" destId="{DEA0179B-FD95-49CC-A1CE-38FAE594027D}" srcOrd="0" destOrd="0" presId="urn:microsoft.com/office/officeart/2005/8/layout/hierarchy4"/>
    <dgm:cxn modelId="{BE427DA7-1F23-414D-A565-23E82A09B944}" srcId="{DDEC4FF2-D8EF-4161-A39B-893DF7564682}" destId="{461AD4F7-7D71-4864-8443-D8858743B85E}" srcOrd="3" destOrd="0" parTransId="{8D3E44BC-8F97-4AC1-ACE6-B9BA4A86233F}" sibTransId="{CC910776-76A6-4C10-9A8D-CF79E0FD8CA1}"/>
    <dgm:cxn modelId="{940ED7A7-92F3-4272-9DC5-F9AB3BB68F8F}" srcId="{DDEC4FF2-D8EF-4161-A39B-893DF7564682}" destId="{257B3D4E-6142-4912-BDC9-F4FBB978C017}" srcOrd="2" destOrd="0" parTransId="{6272A892-45A3-4418-81D2-326AEB553C14}" sibTransId="{5DFD85A9-CE14-4E9F-A51E-5FF8551B012B}"/>
    <dgm:cxn modelId="{8962A1AD-E8AE-4749-921A-E32345728DFC}" srcId="{CBBBF586-C387-4117-80D6-30D6D523055C}" destId="{DDEC4FF2-D8EF-4161-A39B-893DF7564682}" srcOrd="0" destOrd="0" parTransId="{D6995A6C-9EE4-4133-97C0-C25E38384AA0}" sibTransId="{47E4B9DD-5485-4E2D-8914-D3375743EF7E}"/>
    <dgm:cxn modelId="{39DC39C3-E8FA-4136-A8DA-B486C87C1E99}" srcId="{DDEC4FF2-D8EF-4161-A39B-893DF7564682}" destId="{21B92F3C-F9E9-4C1A-ADF7-C3344872C5A7}" srcOrd="1" destOrd="0" parTransId="{0CC30BCA-B9BF-4919-92DB-0516596BD30C}" sibTransId="{96F4BE76-691E-4E70-891A-DD30AF6208EA}"/>
    <dgm:cxn modelId="{53B70FC4-FDEF-4DD7-AAB2-EC8F8D9A3B9A}" type="presOf" srcId="{FA753CE3-22BA-4C80-AAC1-23EF084C5AAE}" destId="{58050B18-6CD2-4F13-B06D-BDD098CD9B3C}" srcOrd="0" destOrd="0" presId="urn:microsoft.com/office/officeart/2005/8/layout/hierarchy4"/>
    <dgm:cxn modelId="{8C5CA7D4-130C-4856-A446-DA982A0D50BF}" srcId="{DDEC4FF2-D8EF-4161-A39B-893DF7564682}" destId="{B5418508-8AEA-4BED-9A1A-5EA7E01E9FE7}" srcOrd="0" destOrd="0" parTransId="{D7BE8B1C-CBD4-4E39-BC5C-94CCD19D7844}" sibTransId="{D570D700-8334-42EB-A261-625C9AFBFC61}"/>
    <dgm:cxn modelId="{B8F72C1B-C694-452F-A202-9CBA87B0B2F8}" type="presParOf" srcId="{DEA0179B-FD95-49CC-A1CE-38FAE594027D}" destId="{C3ECFE45-49B5-407D-A105-E67D4A2E8148}" srcOrd="0" destOrd="0" presId="urn:microsoft.com/office/officeart/2005/8/layout/hierarchy4"/>
    <dgm:cxn modelId="{CEB3B5BC-9B08-4A85-8134-8E8EC0EBCB9F}" type="presParOf" srcId="{C3ECFE45-49B5-407D-A105-E67D4A2E8148}" destId="{48F0EC17-F7D2-4DEA-B1A0-90AE275CF558}" srcOrd="0" destOrd="0" presId="urn:microsoft.com/office/officeart/2005/8/layout/hierarchy4"/>
    <dgm:cxn modelId="{17B264BE-296A-4E54-9841-053FA724AA5E}" type="presParOf" srcId="{C3ECFE45-49B5-407D-A105-E67D4A2E8148}" destId="{9AF0A774-DDE1-4FCC-97FB-D8011851AF53}" srcOrd="1" destOrd="0" presId="urn:microsoft.com/office/officeart/2005/8/layout/hierarchy4"/>
    <dgm:cxn modelId="{452CB5DB-CBEA-464B-8891-5BBB1F3CBB6D}" type="presParOf" srcId="{C3ECFE45-49B5-407D-A105-E67D4A2E8148}" destId="{DA76028E-B922-4202-92CD-8F1E78B467C4}" srcOrd="2" destOrd="0" presId="urn:microsoft.com/office/officeart/2005/8/layout/hierarchy4"/>
    <dgm:cxn modelId="{D7481B8A-FD9B-419B-94BA-85A5BB28DFE8}" type="presParOf" srcId="{DA76028E-B922-4202-92CD-8F1E78B467C4}" destId="{1B10B9D7-F723-420F-B88B-AFB4E5741FDC}" srcOrd="0" destOrd="0" presId="urn:microsoft.com/office/officeart/2005/8/layout/hierarchy4"/>
    <dgm:cxn modelId="{871E7C90-B28A-423D-987D-DEE172B7B4D4}" type="presParOf" srcId="{1B10B9D7-F723-420F-B88B-AFB4E5741FDC}" destId="{12EB1180-9762-4A98-B51A-4738AC7CB511}" srcOrd="0" destOrd="0" presId="urn:microsoft.com/office/officeart/2005/8/layout/hierarchy4"/>
    <dgm:cxn modelId="{D6FBE72B-BC69-4C41-9902-37F70A655BD2}" type="presParOf" srcId="{1B10B9D7-F723-420F-B88B-AFB4E5741FDC}" destId="{B617B00C-8B01-4956-AEA0-0C2E71943344}" srcOrd="1" destOrd="0" presId="urn:microsoft.com/office/officeart/2005/8/layout/hierarchy4"/>
    <dgm:cxn modelId="{3A1902C2-F8E6-480C-9E2B-7ECFE9702F69}" type="presParOf" srcId="{DA76028E-B922-4202-92CD-8F1E78B467C4}" destId="{AB66E94D-DE6D-453C-A499-A4C6CBD2F041}" srcOrd="1" destOrd="0" presId="urn:microsoft.com/office/officeart/2005/8/layout/hierarchy4"/>
    <dgm:cxn modelId="{43C4C13A-63F0-499F-9B52-4CB0851BF5CD}" type="presParOf" srcId="{DA76028E-B922-4202-92CD-8F1E78B467C4}" destId="{951D0359-F42E-49A9-873B-5631E0ED77BA}" srcOrd="2" destOrd="0" presId="urn:microsoft.com/office/officeart/2005/8/layout/hierarchy4"/>
    <dgm:cxn modelId="{04EFC8AB-7C3A-4E05-878A-D077E7915846}" type="presParOf" srcId="{951D0359-F42E-49A9-873B-5631E0ED77BA}" destId="{40791787-52E2-4987-A3E5-AA0C0189E136}" srcOrd="0" destOrd="0" presId="urn:microsoft.com/office/officeart/2005/8/layout/hierarchy4"/>
    <dgm:cxn modelId="{E3E79160-24C8-4736-BD58-B8ABDCC236BC}" type="presParOf" srcId="{951D0359-F42E-49A9-873B-5631E0ED77BA}" destId="{DF525DE4-3491-400C-B970-01DBEECD7601}" srcOrd="1" destOrd="0" presId="urn:microsoft.com/office/officeart/2005/8/layout/hierarchy4"/>
    <dgm:cxn modelId="{ABFAC7B8-5462-4DF8-86E8-D60A5BE48972}" type="presParOf" srcId="{DA76028E-B922-4202-92CD-8F1E78B467C4}" destId="{96CEAD26-51A4-4179-A4D9-FE8C19EA6B2E}" srcOrd="3" destOrd="0" presId="urn:microsoft.com/office/officeart/2005/8/layout/hierarchy4"/>
    <dgm:cxn modelId="{79E18A2A-CF89-42CC-B6BD-3C7085546943}" type="presParOf" srcId="{DA76028E-B922-4202-92CD-8F1E78B467C4}" destId="{A963D5A5-4534-49C2-9270-4441045AB931}" srcOrd="4" destOrd="0" presId="urn:microsoft.com/office/officeart/2005/8/layout/hierarchy4"/>
    <dgm:cxn modelId="{0836D788-24E4-4D72-BCEB-367A12BEFEE3}" type="presParOf" srcId="{A963D5A5-4534-49C2-9270-4441045AB931}" destId="{F3FAC97C-8981-4124-A42A-A84B2F8F7732}" srcOrd="0" destOrd="0" presId="urn:microsoft.com/office/officeart/2005/8/layout/hierarchy4"/>
    <dgm:cxn modelId="{A51CDA46-408B-4C53-A6BB-215DAC043C76}" type="presParOf" srcId="{A963D5A5-4534-49C2-9270-4441045AB931}" destId="{83A840E3-9C70-4FCD-9187-EAF5D21E216F}" srcOrd="1" destOrd="0" presId="urn:microsoft.com/office/officeart/2005/8/layout/hierarchy4"/>
    <dgm:cxn modelId="{2966AC0F-5444-49E2-A255-6049075F7ACC}" type="presParOf" srcId="{DA76028E-B922-4202-92CD-8F1E78B467C4}" destId="{4C9AF9FC-F774-4DD9-BECA-936AFBB927EA}" srcOrd="5" destOrd="0" presId="urn:microsoft.com/office/officeart/2005/8/layout/hierarchy4"/>
    <dgm:cxn modelId="{4622620B-3488-435B-A9A9-7AD58EC98027}" type="presParOf" srcId="{DA76028E-B922-4202-92CD-8F1E78B467C4}" destId="{EDEA7051-C0C8-420B-B170-4B83C3B00E20}" srcOrd="6" destOrd="0" presId="urn:microsoft.com/office/officeart/2005/8/layout/hierarchy4"/>
    <dgm:cxn modelId="{D14BABC1-3141-4E0D-8CCE-EAD39BB59D1D}" type="presParOf" srcId="{EDEA7051-C0C8-420B-B170-4B83C3B00E20}" destId="{4D0AE4EA-67D0-4D74-9685-32C8B9D2316B}" srcOrd="0" destOrd="0" presId="urn:microsoft.com/office/officeart/2005/8/layout/hierarchy4"/>
    <dgm:cxn modelId="{E8C737EA-5E3A-40BA-BE48-21EC4D1EC37C}" type="presParOf" srcId="{EDEA7051-C0C8-420B-B170-4B83C3B00E20}" destId="{7512A5A6-4252-4F57-BB20-1D73BDE836A1}" srcOrd="1" destOrd="0" presId="urn:microsoft.com/office/officeart/2005/8/layout/hierarchy4"/>
    <dgm:cxn modelId="{7CFE781D-F0DB-44F3-A788-9B69BFADF47E}" type="presParOf" srcId="{DA76028E-B922-4202-92CD-8F1E78B467C4}" destId="{3D0AB216-97A0-45BE-8C37-5B25978399BF}" srcOrd="7" destOrd="0" presId="urn:microsoft.com/office/officeart/2005/8/layout/hierarchy4"/>
    <dgm:cxn modelId="{C3B1F33D-F024-482A-BC23-15F14A2FA869}" type="presParOf" srcId="{DA76028E-B922-4202-92CD-8F1E78B467C4}" destId="{BF8C10C1-760B-4A06-B929-77E2BF3F385C}" srcOrd="8" destOrd="0" presId="urn:microsoft.com/office/officeart/2005/8/layout/hierarchy4"/>
    <dgm:cxn modelId="{614D4235-58F2-4DCB-BEF0-0AA18377E54F}" type="presParOf" srcId="{BF8C10C1-760B-4A06-B929-77E2BF3F385C}" destId="{58050B18-6CD2-4F13-B06D-BDD098CD9B3C}" srcOrd="0" destOrd="0" presId="urn:microsoft.com/office/officeart/2005/8/layout/hierarchy4"/>
    <dgm:cxn modelId="{EC51FBC5-DC44-4B87-ABF3-9DB8724DDF44}" type="presParOf" srcId="{BF8C10C1-760B-4A06-B929-77E2BF3F385C}" destId="{B9646EA1-C9DF-4E7D-84FD-C1BCB9EF49DC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BBF586-C387-4117-80D6-30D6D523055C}" type="doc">
      <dgm:prSet loTypeId="urn:microsoft.com/office/officeart/2005/8/layout/hierarchy4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A663C052-6D5E-477D-BF2A-18BE018EA633}">
      <dgm:prSet phldrT="[Tekst]"/>
      <dgm:spPr/>
      <dgm:t>
        <a:bodyPr/>
        <a:lstStyle/>
        <a:p>
          <a:r>
            <a:rPr lang="pl-PL" dirty="0"/>
            <a:t>grupy małe</a:t>
          </a:r>
        </a:p>
      </dgm:t>
    </dgm:pt>
    <dgm:pt modelId="{75607CD2-CE92-42A9-B058-8C20E1863A51}" type="parTrans" cxnId="{D23F0B2F-87F9-4D32-B7A0-8F61F12B93F5}">
      <dgm:prSet/>
      <dgm:spPr/>
      <dgm:t>
        <a:bodyPr/>
        <a:lstStyle/>
        <a:p>
          <a:endParaRPr lang="pl-PL"/>
        </a:p>
      </dgm:t>
    </dgm:pt>
    <dgm:pt modelId="{AC857FEB-5613-45C4-8384-7FEC45EE5AED}" type="sibTrans" cxnId="{D23F0B2F-87F9-4D32-B7A0-8F61F12B93F5}">
      <dgm:prSet/>
      <dgm:spPr/>
      <dgm:t>
        <a:bodyPr/>
        <a:lstStyle/>
        <a:p>
          <a:endParaRPr lang="pl-PL"/>
        </a:p>
      </dgm:t>
    </dgm:pt>
    <dgm:pt modelId="{9B17C240-08E0-4C35-82CD-107ADBD2C627}">
      <dgm:prSet phldrT="[Tekst]"/>
      <dgm:spPr/>
      <dgm:t>
        <a:bodyPr/>
        <a:lstStyle/>
        <a:p>
          <a:r>
            <a:rPr lang="pl-PL" dirty="0"/>
            <a:t>grupy duże</a:t>
          </a:r>
        </a:p>
      </dgm:t>
    </dgm:pt>
    <dgm:pt modelId="{7DF2262C-236A-4000-9195-D176891DC008}" type="parTrans" cxnId="{8E1DE95E-F9B3-44FE-96B6-01A72B550A09}">
      <dgm:prSet/>
      <dgm:spPr/>
      <dgm:t>
        <a:bodyPr/>
        <a:lstStyle/>
        <a:p>
          <a:endParaRPr lang="pl-PL"/>
        </a:p>
      </dgm:t>
    </dgm:pt>
    <dgm:pt modelId="{FCA849E2-D0FD-44E8-B402-9C2B92A02C50}" type="sibTrans" cxnId="{8E1DE95E-F9B3-44FE-96B6-01A72B550A09}">
      <dgm:prSet/>
      <dgm:spPr/>
      <dgm:t>
        <a:bodyPr/>
        <a:lstStyle/>
        <a:p>
          <a:endParaRPr lang="pl-PL"/>
        </a:p>
      </dgm:t>
    </dgm:pt>
    <dgm:pt modelId="{DDEC4FF2-D8EF-4161-A39B-893DF7564682}">
      <dgm:prSet phldrT="[Tekst]"/>
      <dgm:spPr/>
      <dgm:t>
        <a:bodyPr/>
        <a:lstStyle/>
        <a:p>
          <a:r>
            <a:rPr lang="pl-PL" dirty="0"/>
            <a:t>wielkość grupy</a:t>
          </a:r>
        </a:p>
      </dgm:t>
    </dgm:pt>
    <dgm:pt modelId="{47E4B9DD-5485-4E2D-8914-D3375743EF7E}" type="sibTrans" cxnId="{8962A1AD-E8AE-4749-921A-E32345728DFC}">
      <dgm:prSet/>
      <dgm:spPr/>
      <dgm:t>
        <a:bodyPr/>
        <a:lstStyle/>
        <a:p>
          <a:endParaRPr lang="pl-PL"/>
        </a:p>
      </dgm:t>
    </dgm:pt>
    <dgm:pt modelId="{D6995A6C-9EE4-4133-97C0-C25E38384AA0}" type="parTrans" cxnId="{8962A1AD-E8AE-4749-921A-E32345728DFC}">
      <dgm:prSet/>
      <dgm:spPr/>
      <dgm:t>
        <a:bodyPr/>
        <a:lstStyle/>
        <a:p>
          <a:endParaRPr lang="pl-PL"/>
        </a:p>
      </dgm:t>
    </dgm:pt>
    <dgm:pt modelId="{DEA0179B-FD95-49CC-A1CE-38FAE594027D}" type="pres">
      <dgm:prSet presAssocID="{CBBBF586-C387-4117-80D6-30D6D523055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3ECFE45-49B5-407D-A105-E67D4A2E8148}" type="pres">
      <dgm:prSet presAssocID="{DDEC4FF2-D8EF-4161-A39B-893DF7564682}" presName="vertOne" presStyleCnt="0"/>
      <dgm:spPr/>
    </dgm:pt>
    <dgm:pt modelId="{48F0EC17-F7D2-4DEA-B1A0-90AE275CF558}" type="pres">
      <dgm:prSet presAssocID="{DDEC4FF2-D8EF-4161-A39B-893DF7564682}" presName="txOne" presStyleLbl="node0" presStyleIdx="0" presStyleCnt="1">
        <dgm:presLayoutVars>
          <dgm:chPref val="3"/>
        </dgm:presLayoutVars>
      </dgm:prSet>
      <dgm:spPr/>
    </dgm:pt>
    <dgm:pt modelId="{9AF0A774-DDE1-4FCC-97FB-D8011851AF53}" type="pres">
      <dgm:prSet presAssocID="{DDEC4FF2-D8EF-4161-A39B-893DF7564682}" presName="parTransOne" presStyleCnt="0"/>
      <dgm:spPr/>
    </dgm:pt>
    <dgm:pt modelId="{DA76028E-B922-4202-92CD-8F1E78B467C4}" type="pres">
      <dgm:prSet presAssocID="{DDEC4FF2-D8EF-4161-A39B-893DF7564682}" presName="horzOne" presStyleCnt="0"/>
      <dgm:spPr/>
    </dgm:pt>
    <dgm:pt modelId="{1B173F73-73E2-4F75-9C4C-F1D7BD2FB144}" type="pres">
      <dgm:prSet presAssocID="{A663C052-6D5E-477D-BF2A-18BE018EA633}" presName="vertTwo" presStyleCnt="0"/>
      <dgm:spPr/>
    </dgm:pt>
    <dgm:pt modelId="{BA2258EA-348F-4397-88A6-53FAA3A65F9A}" type="pres">
      <dgm:prSet presAssocID="{A663C052-6D5E-477D-BF2A-18BE018EA633}" presName="txTwo" presStyleLbl="node2" presStyleIdx="0" presStyleCnt="2">
        <dgm:presLayoutVars>
          <dgm:chPref val="3"/>
        </dgm:presLayoutVars>
      </dgm:prSet>
      <dgm:spPr/>
    </dgm:pt>
    <dgm:pt modelId="{41DB330A-5BDD-4FEE-ABDD-856478E769B8}" type="pres">
      <dgm:prSet presAssocID="{A663C052-6D5E-477D-BF2A-18BE018EA633}" presName="horzTwo" presStyleCnt="0"/>
      <dgm:spPr/>
    </dgm:pt>
    <dgm:pt modelId="{EB7D62FF-E7AD-4D58-AD89-2F7322FAEF91}" type="pres">
      <dgm:prSet presAssocID="{AC857FEB-5613-45C4-8384-7FEC45EE5AED}" presName="sibSpaceTwo" presStyleCnt="0"/>
      <dgm:spPr/>
    </dgm:pt>
    <dgm:pt modelId="{CA973114-FF3A-473B-B369-901B47813986}" type="pres">
      <dgm:prSet presAssocID="{9B17C240-08E0-4C35-82CD-107ADBD2C627}" presName="vertTwo" presStyleCnt="0"/>
      <dgm:spPr/>
    </dgm:pt>
    <dgm:pt modelId="{9FB62CB6-2B1E-420B-81DC-1AFF576F93E1}" type="pres">
      <dgm:prSet presAssocID="{9B17C240-08E0-4C35-82CD-107ADBD2C627}" presName="txTwo" presStyleLbl="node2" presStyleIdx="1" presStyleCnt="2">
        <dgm:presLayoutVars>
          <dgm:chPref val="3"/>
        </dgm:presLayoutVars>
      </dgm:prSet>
      <dgm:spPr/>
    </dgm:pt>
    <dgm:pt modelId="{FBD6E6BD-2896-4FE8-A6B7-E9D232FB97C4}" type="pres">
      <dgm:prSet presAssocID="{9B17C240-08E0-4C35-82CD-107ADBD2C627}" presName="horzTwo" presStyleCnt="0"/>
      <dgm:spPr/>
    </dgm:pt>
  </dgm:ptLst>
  <dgm:cxnLst>
    <dgm:cxn modelId="{D23F0B2F-87F9-4D32-B7A0-8F61F12B93F5}" srcId="{DDEC4FF2-D8EF-4161-A39B-893DF7564682}" destId="{A663C052-6D5E-477D-BF2A-18BE018EA633}" srcOrd="0" destOrd="0" parTransId="{75607CD2-CE92-42A9-B058-8C20E1863A51}" sibTransId="{AC857FEB-5613-45C4-8384-7FEC45EE5AED}"/>
    <dgm:cxn modelId="{A40C173F-60FB-4D23-A455-6E52F6427905}" type="presOf" srcId="{DDEC4FF2-D8EF-4161-A39B-893DF7564682}" destId="{48F0EC17-F7D2-4DEA-B1A0-90AE275CF558}" srcOrd="0" destOrd="0" presId="urn:microsoft.com/office/officeart/2005/8/layout/hierarchy4"/>
    <dgm:cxn modelId="{8E1DE95E-F9B3-44FE-96B6-01A72B550A09}" srcId="{DDEC4FF2-D8EF-4161-A39B-893DF7564682}" destId="{9B17C240-08E0-4C35-82CD-107ADBD2C627}" srcOrd="1" destOrd="0" parTransId="{7DF2262C-236A-4000-9195-D176891DC008}" sibTransId="{FCA849E2-D0FD-44E8-B402-9C2B92A02C50}"/>
    <dgm:cxn modelId="{3FC2E47A-D134-4E86-9190-07DD5A5B7D40}" type="presOf" srcId="{9B17C240-08E0-4C35-82CD-107ADBD2C627}" destId="{9FB62CB6-2B1E-420B-81DC-1AFF576F93E1}" srcOrd="0" destOrd="0" presId="urn:microsoft.com/office/officeart/2005/8/layout/hierarchy4"/>
    <dgm:cxn modelId="{F85A0F89-F6D7-4737-8C6A-E8FD40AE0344}" type="presOf" srcId="{A663C052-6D5E-477D-BF2A-18BE018EA633}" destId="{BA2258EA-348F-4397-88A6-53FAA3A65F9A}" srcOrd="0" destOrd="0" presId="urn:microsoft.com/office/officeart/2005/8/layout/hierarchy4"/>
    <dgm:cxn modelId="{8962A1AD-E8AE-4749-921A-E32345728DFC}" srcId="{CBBBF586-C387-4117-80D6-30D6D523055C}" destId="{DDEC4FF2-D8EF-4161-A39B-893DF7564682}" srcOrd="0" destOrd="0" parTransId="{D6995A6C-9EE4-4133-97C0-C25E38384AA0}" sibTransId="{47E4B9DD-5485-4E2D-8914-D3375743EF7E}"/>
    <dgm:cxn modelId="{AA19AEAD-3A4E-4DFC-A3EF-297C9CD8383A}" type="presOf" srcId="{CBBBF586-C387-4117-80D6-30D6D523055C}" destId="{DEA0179B-FD95-49CC-A1CE-38FAE594027D}" srcOrd="0" destOrd="0" presId="urn:microsoft.com/office/officeart/2005/8/layout/hierarchy4"/>
    <dgm:cxn modelId="{9FE9D4BD-BD61-4545-BFD1-7D5E9FEAACA9}" type="presParOf" srcId="{DEA0179B-FD95-49CC-A1CE-38FAE594027D}" destId="{C3ECFE45-49B5-407D-A105-E67D4A2E8148}" srcOrd="0" destOrd="0" presId="urn:microsoft.com/office/officeart/2005/8/layout/hierarchy4"/>
    <dgm:cxn modelId="{C76B94F1-0FB2-4BC9-BFD2-375D43B74F89}" type="presParOf" srcId="{C3ECFE45-49B5-407D-A105-E67D4A2E8148}" destId="{48F0EC17-F7D2-4DEA-B1A0-90AE275CF558}" srcOrd="0" destOrd="0" presId="urn:microsoft.com/office/officeart/2005/8/layout/hierarchy4"/>
    <dgm:cxn modelId="{B99E9DB9-3BB5-4E4F-A0EB-96307206FF02}" type="presParOf" srcId="{C3ECFE45-49B5-407D-A105-E67D4A2E8148}" destId="{9AF0A774-DDE1-4FCC-97FB-D8011851AF53}" srcOrd="1" destOrd="0" presId="urn:microsoft.com/office/officeart/2005/8/layout/hierarchy4"/>
    <dgm:cxn modelId="{B04BB494-3AB3-41AE-9344-283FA078AA02}" type="presParOf" srcId="{C3ECFE45-49B5-407D-A105-E67D4A2E8148}" destId="{DA76028E-B922-4202-92CD-8F1E78B467C4}" srcOrd="2" destOrd="0" presId="urn:microsoft.com/office/officeart/2005/8/layout/hierarchy4"/>
    <dgm:cxn modelId="{143EB879-5DBC-41B5-B266-547057953215}" type="presParOf" srcId="{DA76028E-B922-4202-92CD-8F1E78B467C4}" destId="{1B173F73-73E2-4F75-9C4C-F1D7BD2FB144}" srcOrd="0" destOrd="0" presId="urn:microsoft.com/office/officeart/2005/8/layout/hierarchy4"/>
    <dgm:cxn modelId="{30ABDC2D-7B98-441F-B65C-AE5C802F38DD}" type="presParOf" srcId="{1B173F73-73E2-4F75-9C4C-F1D7BD2FB144}" destId="{BA2258EA-348F-4397-88A6-53FAA3A65F9A}" srcOrd="0" destOrd="0" presId="urn:microsoft.com/office/officeart/2005/8/layout/hierarchy4"/>
    <dgm:cxn modelId="{CB63A8E4-AFEE-459F-9AAF-93CB4AF08C3D}" type="presParOf" srcId="{1B173F73-73E2-4F75-9C4C-F1D7BD2FB144}" destId="{41DB330A-5BDD-4FEE-ABDD-856478E769B8}" srcOrd="1" destOrd="0" presId="urn:microsoft.com/office/officeart/2005/8/layout/hierarchy4"/>
    <dgm:cxn modelId="{CB6EF0DE-6D29-4129-A310-0816529DD614}" type="presParOf" srcId="{DA76028E-B922-4202-92CD-8F1E78B467C4}" destId="{EB7D62FF-E7AD-4D58-AD89-2F7322FAEF91}" srcOrd="1" destOrd="0" presId="urn:microsoft.com/office/officeart/2005/8/layout/hierarchy4"/>
    <dgm:cxn modelId="{6A733025-8CC6-4F9A-8611-B7824461CFE2}" type="presParOf" srcId="{DA76028E-B922-4202-92CD-8F1E78B467C4}" destId="{CA973114-FF3A-473B-B369-901B47813986}" srcOrd="2" destOrd="0" presId="urn:microsoft.com/office/officeart/2005/8/layout/hierarchy4"/>
    <dgm:cxn modelId="{3D3A2AC9-0A18-4BC1-A122-D4943C76CB5C}" type="presParOf" srcId="{CA973114-FF3A-473B-B369-901B47813986}" destId="{9FB62CB6-2B1E-420B-81DC-1AFF576F93E1}" srcOrd="0" destOrd="0" presId="urn:microsoft.com/office/officeart/2005/8/layout/hierarchy4"/>
    <dgm:cxn modelId="{D432768A-08C4-47E9-81A5-6A5DB705AD6C}" type="presParOf" srcId="{CA973114-FF3A-473B-B369-901B47813986}" destId="{FBD6E6BD-2896-4FE8-A6B7-E9D232FB97C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0EC17-F7D2-4DEA-B1A0-90AE275CF558}">
      <dsp:nvSpPr>
        <dsp:cNvPr id="0" name=""/>
        <dsp:cNvSpPr/>
      </dsp:nvSpPr>
      <dsp:spPr>
        <a:xfrm>
          <a:off x="0" y="0"/>
          <a:ext cx="8814232" cy="164673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500" kern="1200" dirty="0"/>
            <a:t>grupa</a:t>
          </a:r>
        </a:p>
      </dsp:txBody>
      <dsp:txXfrm>
        <a:off x="48231" y="48231"/>
        <a:ext cx="8717770" cy="1550276"/>
      </dsp:txXfrm>
    </dsp:sp>
    <dsp:sp modelId="{BA2258EA-348F-4397-88A6-53FAA3A65F9A}">
      <dsp:nvSpPr>
        <dsp:cNvPr id="0" name=""/>
        <dsp:cNvSpPr/>
      </dsp:nvSpPr>
      <dsp:spPr>
        <a:xfrm>
          <a:off x="3256" y="1879160"/>
          <a:ext cx="4229478" cy="16467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ujęcie socjologiczne</a:t>
          </a:r>
        </a:p>
      </dsp:txBody>
      <dsp:txXfrm>
        <a:off x="51487" y="1927391"/>
        <a:ext cx="4133016" cy="1550276"/>
      </dsp:txXfrm>
    </dsp:sp>
    <dsp:sp modelId="{9FB62CB6-2B1E-420B-81DC-1AFF576F93E1}">
      <dsp:nvSpPr>
        <dsp:cNvPr id="0" name=""/>
        <dsp:cNvSpPr/>
      </dsp:nvSpPr>
      <dsp:spPr>
        <a:xfrm>
          <a:off x="4588010" y="1879160"/>
          <a:ext cx="4229478" cy="16467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ujęcie psychologiczne</a:t>
          </a:r>
        </a:p>
      </dsp:txBody>
      <dsp:txXfrm>
        <a:off x="4636241" y="1927391"/>
        <a:ext cx="4133016" cy="15502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AA0E27-1488-4538-8D04-EC5546A0E255}">
      <dsp:nvSpPr>
        <dsp:cNvPr id="0" name=""/>
        <dsp:cNvSpPr/>
      </dsp:nvSpPr>
      <dsp:spPr>
        <a:xfrm>
          <a:off x="580551" y="2581"/>
          <a:ext cx="2337393" cy="14024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000" kern="1200" dirty="0"/>
            <a:t>rodzaj zadania</a:t>
          </a:r>
        </a:p>
      </dsp:txBody>
      <dsp:txXfrm>
        <a:off x="580551" y="2581"/>
        <a:ext cx="2337393" cy="1402436"/>
      </dsp:txXfrm>
    </dsp:sp>
    <dsp:sp modelId="{F45899B1-AAE8-4760-91EA-0A9DDDD8F32D}">
      <dsp:nvSpPr>
        <dsp:cNvPr id="0" name=""/>
        <dsp:cNvSpPr/>
      </dsp:nvSpPr>
      <dsp:spPr>
        <a:xfrm>
          <a:off x="3151684" y="2581"/>
          <a:ext cx="2337393" cy="14024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000" kern="1200" dirty="0"/>
            <a:t>pełnione role</a:t>
          </a:r>
        </a:p>
      </dsp:txBody>
      <dsp:txXfrm>
        <a:off x="3151684" y="2581"/>
        <a:ext cx="2337393" cy="1402436"/>
      </dsp:txXfrm>
    </dsp:sp>
    <dsp:sp modelId="{AB5861EE-7C8D-4E6C-9872-E5354272556D}">
      <dsp:nvSpPr>
        <dsp:cNvPr id="0" name=""/>
        <dsp:cNvSpPr/>
      </dsp:nvSpPr>
      <dsp:spPr>
        <a:xfrm>
          <a:off x="5722817" y="2581"/>
          <a:ext cx="2337393" cy="140243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000" kern="1200" dirty="0"/>
            <a:t>normy grupowe</a:t>
          </a:r>
        </a:p>
      </dsp:txBody>
      <dsp:txXfrm>
        <a:off x="5722817" y="2581"/>
        <a:ext cx="2337393" cy="1402436"/>
      </dsp:txXfrm>
    </dsp:sp>
    <dsp:sp modelId="{6C94D914-75B2-479E-B6DC-472BCDC23DFA}">
      <dsp:nvSpPr>
        <dsp:cNvPr id="0" name=""/>
        <dsp:cNvSpPr/>
      </dsp:nvSpPr>
      <dsp:spPr>
        <a:xfrm>
          <a:off x="580551" y="1638756"/>
          <a:ext cx="2337393" cy="140243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000" kern="1200" dirty="0"/>
            <a:t>motywacja uczestników</a:t>
          </a:r>
        </a:p>
      </dsp:txBody>
      <dsp:txXfrm>
        <a:off x="580551" y="1638756"/>
        <a:ext cx="2337393" cy="1402436"/>
      </dsp:txXfrm>
    </dsp:sp>
    <dsp:sp modelId="{FEEBE3C1-25AB-4BA4-B4E3-67C1BCDF379A}">
      <dsp:nvSpPr>
        <dsp:cNvPr id="0" name=""/>
        <dsp:cNvSpPr/>
      </dsp:nvSpPr>
      <dsp:spPr>
        <a:xfrm>
          <a:off x="3151684" y="1638756"/>
          <a:ext cx="2337393" cy="140243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000" kern="1200" dirty="0"/>
            <a:t>spójność grupy</a:t>
          </a:r>
        </a:p>
      </dsp:txBody>
      <dsp:txXfrm>
        <a:off x="3151684" y="1638756"/>
        <a:ext cx="2337393" cy="1402436"/>
      </dsp:txXfrm>
    </dsp:sp>
    <dsp:sp modelId="{B05711ED-3971-4092-B8E6-34804ECFEDB9}">
      <dsp:nvSpPr>
        <dsp:cNvPr id="0" name=""/>
        <dsp:cNvSpPr/>
      </dsp:nvSpPr>
      <dsp:spPr>
        <a:xfrm>
          <a:off x="5722817" y="1638756"/>
          <a:ext cx="2337393" cy="14024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000" kern="1200" dirty="0"/>
            <a:t>wielkość grupy</a:t>
          </a:r>
        </a:p>
      </dsp:txBody>
      <dsp:txXfrm>
        <a:off x="5722817" y="1638756"/>
        <a:ext cx="2337393" cy="1402436"/>
      </dsp:txXfrm>
    </dsp:sp>
    <dsp:sp modelId="{CA9FBDF8-8E61-46BF-A60C-8A8D525E70BA}">
      <dsp:nvSpPr>
        <dsp:cNvPr id="0" name=""/>
        <dsp:cNvSpPr/>
      </dsp:nvSpPr>
      <dsp:spPr>
        <a:xfrm>
          <a:off x="3151684" y="3274932"/>
          <a:ext cx="2337393" cy="14024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000" kern="1200" dirty="0"/>
            <a:t>rodzaj przywództwa</a:t>
          </a:r>
        </a:p>
      </dsp:txBody>
      <dsp:txXfrm>
        <a:off x="3151684" y="3274932"/>
        <a:ext cx="2337393" cy="14024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0EC17-F7D2-4DEA-B1A0-90AE275CF558}">
      <dsp:nvSpPr>
        <dsp:cNvPr id="0" name=""/>
        <dsp:cNvSpPr/>
      </dsp:nvSpPr>
      <dsp:spPr>
        <a:xfrm>
          <a:off x="3468" y="1595"/>
          <a:ext cx="8633826" cy="22234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5800" kern="1200" dirty="0"/>
            <a:t>czynniki wpływające na  spójność grupy</a:t>
          </a:r>
        </a:p>
      </dsp:txBody>
      <dsp:txXfrm>
        <a:off x="68590" y="66717"/>
        <a:ext cx="8503582" cy="2093189"/>
      </dsp:txXfrm>
    </dsp:sp>
    <dsp:sp modelId="{12EB1180-9762-4A98-B51A-4738AC7CB511}">
      <dsp:nvSpPr>
        <dsp:cNvPr id="0" name=""/>
        <dsp:cNvSpPr/>
      </dsp:nvSpPr>
      <dsp:spPr>
        <a:xfrm>
          <a:off x="3468" y="2454920"/>
          <a:ext cx="1618033" cy="22234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bliskość przestrzenna</a:t>
          </a:r>
        </a:p>
      </dsp:txBody>
      <dsp:txXfrm>
        <a:off x="50859" y="2502311"/>
        <a:ext cx="1523251" cy="2128651"/>
      </dsp:txXfrm>
    </dsp:sp>
    <dsp:sp modelId="{40791787-52E2-4987-A3E5-AA0C0189E136}">
      <dsp:nvSpPr>
        <dsp:cNvPr id="0" name=""/>
        <dsp:cNvSpPr/>
      </dsp:nvSpPr>
      <dsp:spPr>
        <a:xfrm>
          <a:off x="1757416" y="2454920"/>
          <a:ext cx="1618033" cy="22234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podobieństwo wykonywanych zadań</a:t>
          </a:r>
        </a:p>
      </dsp:txBody>
      <dsp:txXfrm>
        <a:off x="1804807" y="2502311"/>
        <a:ext cx="1523251" cy="2128651"/>
      </dsp:txXfrm>
    </dsp:sp>
    <dsp:sp modelId="{F3FAC97C-8981-4124-A42A-A84B2F8F7732}">
      <dsp:nvSpPr>
        <dsp:cNvPr id="0" name=""/>
        <dsp:cNvSpPr/>
      </dsp:nvSpPr>
      <dsp:spPr>
        <a:xfrm>
          <a:off x="3511364" y="2454920"/>
          <a:ext cx="1618033" cy="22234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wielkość grupy</a:t>
          </a:r>
        </a:p>
      </dsp:txBody>
      <dsp:txXfrm>
        <a:off x="3558755" y="2502311"/>
        <a:ext cx="1523251" cy="2128651"/>
      </dsp:txXfrm>
    </dsp:sp>
    <dsp:sp modelId="{4D0AE4EA-67D0-4D74-9685-32C8B9D2316B}">
      <dsp:nvSpPr>
        <dsp:cNvPr id="0" name=""/>
        <dsp:cNvSpPr/>
      </dsp:nvSpPr>
      <dsp:spPr>
        <a:xfrm>
          <a:off x="5265313" y="2454920"/>
          <a:ext cx="1618033" cy="22234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istnienie zagrożeń zewnętrznych</a:t>
          </a:r>
        </a:p>
      </dsp:txBody>
      <dsp:txXfrm>
        <a:off x="5312704" y="2502311"/>
        <a:ext cx="1523251" cy="2128651"/>
      </dsp:txXfrm>
    </dsp:sp>
    <dsp:sp modelId="{58050B18-6CD2-4F13-B06D-BDD098CD9B3C}">
      <dsp:nvSpPr>
        <dsp:cNvPr id="0" name=""/>
        <dsp:cNvSpPr/>
      </dsp:nvSpPr>
      <dsp:spPr>
        <a:xfrm>
          <a:off x="7019261" y="2454920"/>
          <a:ext cx="1618033" cy="22234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określone cechy: wiek, płeć</a:t>
          </a:r>
        </a:p>
      </dsp:txBody>
      <dsp:txXfrm>
        <a:off x="7066652" y="2502311"/>
        <a:ext cx="1523251" cy="21286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0EC17-F7D2-4DEA-B1A0-90AE275CF558}">
      <dsp:nvSpPr>
        <dsp:cNvPr id="0" name=""/>
        <dsp:cNvSpPr/>
      </dsp:nvSpPr>
      <dsp:spPr>
        <a:xfrm>
          <a:off x="3256" y="1842"/>
          <a:ext cx="8814232" cy="164673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500" kern="1200" dirty="0"/>
            <a:t>wielkość grupy</a:t>
          </a:r>
        </a:p>
      </dsp:txBody>
      <dsp:txXfrm>
        <a:off x="51487" y="50073"/>
        <a:ext cx="8717770" cy="1550276"/>
      </dsp:txXfrm>
    </dsp:sp>
    <dsp:sp modelId="{BA2258EA-348F-4397-88A6-53FAA3A65F9A}">
      <dsp:nvSpPr>
        <dsp:cNvPr id="0" name=""/>
        <dsp:cNvSpPr/>
      </dsp:nvSpPr>
      <dsp:spPr>
        <a:xfrm>
          <a:off x="3256" y="1879160"/>
          <a:ext cx="4229478" cy="16467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marL="0" lvl="0" indent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200" kern="1200" dirty="0"/>
            <a:t>grupy małe</a:t>
          </a:r>
        </a:p>
      </dsp:txBody>
      <dsp:txXfrm>
        <a:off x="51487" y="1927391"/>
        <a:ext cx="4133016" cy="1550276"/>
      </dsp:txXfrm>
    </dsp:sp>
    <dsp:sp modelId="{9FB62CB6-2B1E-420B-81DC-1AFF576F93E1}">
      <dsp:nvSpPr>
        <dsp:cNvPr id="0" name=""/>
        <dsp:cNvSpPr/>
      </dsp:nvSpPr>
      <dsp:spPr>
        <a:xfrm>
          <a:off x="4588010" y="1879160"/>
          <a:ext cx="4229478" cy="16467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marL="0" lvl="0" indent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200" kern="1200" dirty="0"/>
            <a:t>grupy duże</a:t>
          </a:r>
        </a:p>
      </dsp:txBody>
      <dsp:txXfrm>
        <a:off x="4636241" y="1927391"/>
        <a:ext cx="4133016" cy="1550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19.05.2025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sz="2200" dirty="0"/>
              <a:t>Alicja Lisowska</a:t>
            </a:r>
            <a:br>
              <a:rPr lang="pl-PL" sz="2200" dirty="0"/>
            </a:br>
            <a:r>
              <a:rPr lang="pl-PL" sz="2200" dirty="0"/>
              <a:t>Instytut Politologii </a:t>
            </a:r>
            <a:r>
              <a:rPr lang="pl-PL" sz="2200" dirty="0" err="1"/>
              <a:t>UWr</a:t>
            </a:r>
            <a:r>
              <a:rPr lang="pl-PL" sz="2200" dirty="0"/>
              <a:t>.</a:t>
            </a:r>
            <a:br>
              <a:rPr lang="pl-PL" dirty="0"/>
            </a:br>
            <a:br>
              <a:rPr lang="pl-PL" dirty="0"/>
            </a:br>
            <a:r>
              <a:rPr lang="pl-PL" dirty="0"/>
              <a:t>Zespół projektowy jako grupa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88" y="4427908"/>
            <a:ext cx="7920037" cy="1224137"/>
          </a:xfrm>
        </p:spPr>
        <p:txBody>
          <a:bodyPr/>
          <a:lstStyle/>
          <a:p>
            <a:endParaRPr lang="pl-PL" dirty="0"/>
          </a:p>
          <a:p>
            <a:endParaRPr lang="pl-PL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1">
            <a:extLst>
              <a:ext uri="{FF2B5EF4-FFF2-40B4-BE49-F238E27FC236}">
                <a16:creationId xmlns:a16="http://schemas.microsoft.com/office/drawing/2014/main" id="{04DD81A0-7E7D-0079-F74F-3F1E541139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r>
              <a:rPr lang="pl-PL" sz="4000" b="1" dirty="0"/>
              <a:t>Dziękuję za uwagę!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C7F2E31-5B7C-6F86-FADB-DB4AACFE8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1188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59114"/>
            <a:ext cx="7920115" cy="504700"/>
          </a:xfrm>
        </p:spPr>
        <p:txBody>
          <a:bodyPr/>
          <a:lstStyle/>
          <a:p>
            <a:pPr algn="ctr"/>
            <a:r>
              <a:rPr lang="pl-PL" b="1" dirty="0"/>
              <a:t>PLAN PREZENTACJI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88" y="3995861"/>
            <a:ext cx="7920037" cy="1945933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800" dirty="0"/>
              <a:t>Definicje grupy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800" dirty="0"/>
              <a:t>Cechy charakterystyczne grupy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800" dirty="0"/>
              <a:t>Rodzaje grup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2F24C9-E076-B927-1B40-11ADDA038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800" dirty="0"/>
              <a:t>GRUPA-DEFINICJA, ELEMENTY SKŁADOWE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216973F-6907-4A59-917F-0CB003DAA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1030718-DBF7-B68B-4742-B95011F7FD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</a:t>
            </a:fld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AABD3283-CB68-58C3-ED3E-EA1D63AA50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42070"/>
              </p:ext>
            </p:extLst>
          </p:nvPr>
        </p:nvGraphicFramePr>
        <p:xfrm>
          <a:off x="961985" y="2391851"/>
          <a:ext cx="8820745" cy="3527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8626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069EFD-AC35-1933-C194-1F9FC5B11B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D57AC53-BDD6-ADB7-62AA-A4BC56DF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GRUPA-ELEMENTY SKŁADOWE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C237010-8CC9-8CC5-280A-847E68D00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endParaRPr lang="pl-PL" sz="2800" dirty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komponenty grupy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charakterystyka poszczególnych komponentów i ich wpływ na funkcjonowanie grupy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DC600BB-6F60-4560-782C-FCD6B364E9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8629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ZMIENNE MAJĄCE WPŁYW NA ZACHOWANIA W GRUPIE - CHARAKTERYSTYKA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graphicFrame>
        <p:nvGraphicFramePr>
          <p:cNvPr id="2" name="Symbol zastępczy zawartości 1">
            <a:extLst>
              <a:ext uri="{FF2B5EF4-FFF2-40B4-BE49-F238E27FC236}">
                <a16:creationId xmlns:a16="http://schemas.microsoft.com/office/drawing/2014/main" id="{44FBD0EB-4C0B-7EE2-1788-3A5C7D6A928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D9802DD-77D5-A584-5B4F-1A4AAF31F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SPÓJNOŚĆ GRUPY – POJĘCIE, KRYTERIA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D175E7F4-BA74-44F8-A965-E39C6D64E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  <p:graphicFrame>
        <p:nvGraphicFramePr>
          <p:cNvPr id="6" name="Symbol zastępczy zawartości 4">
            <a:extLst>
              <a:ext uri="{FF2B5EF4-FFF2-40B4-BE49-F238E27FC236}">
                <a16:creationId xmlns:a16="http://schemas.microsoft.com/office/drawing/2014/main" id="{5C33EA66-0F32-137E-9B5A-B7697C7816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5827882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1330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4620" y="1024103"/>
            <a:ext cx="9288388" cy="692939"/>
          </a:xfrm>
        </p:spPr>
        <p:txBody>
          <a:bodyPr/>
          <a:lstStyle/>
          <a:p>
            <a:endParaRPr lang="pl-PL" dirty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961985" y="2391851"/>
          <a:ext cx="8820745" cy="3527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2958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116348D-B6B7-B2D3-73E2-644F902D4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/>
              <a:t>GRUPA JAKO ZESPÓŁ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EA634D6-1E6B-0FD0-6FDF-1CF57417B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ts val="4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3200" b="1" dirty="0"/>
              <a:t>fazy rozwoju grupy</a:t>
            </a:r>
          </a:p>
          <a:p>
            <a:pPr algn="just">
              <a:lnSpc>
                <a:spcPts val="4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3200" b="1" dirty="0"/>
              <a:t>rozpiętość kontroli</a:t>
            </a:r>
          </a:p>
          <a:p>
            <a:pPr algn="just">
              <a:lnSpc>
                <a:spcPts val="4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3200" b="1" dirty="0"/>
              <a:t>normy grupowe</a:t>
            </a:r>
          </a:p>
          <a:p>
            <a:pPr algn="just">
              <a:lnSpc>
                <a:spcPts val="4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3200" b="1" dirty="0"/>
              <a:t>rywalizacja w grupie</a:t>
            </a:r>
          </a:p>
          <a:p>
            <a:pPr marL="0" indent="0" algn="just">
              <a:lnSpc>
                <a:spcPts val="4000"/>
              </a:lnSpc>
              <a:spcBef>
                <a:spcPts val="600"/>
              </a:spcBef>
              <a:buNone/>
            </a:pPr>
            <a:endParaRPr lang="pl-PL" sz="3200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776704F-059A-1E82-3931-29254C0371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78664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27E88B-9458-2EC6-4EC5-1B9F7A214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539478"/>
            <a:ext cx="8640381" cy="1079860"/>
          </a:xfrm>
        </p:spPr>
        <p:txBody>
          <a:bodyPr>
            <a:normAutofit fontScale="90000"/>
          </a:bodyPr>
          <a:lstStyle/>
          <a:p>
            <a:r>
              <a:rPr lang="pl-PL" sz="3600" b="1" dirty="0"/>
              <a:t>ROLE GRUPOWE W TWOIM ZESPOLE</a:t>
            </a:r>
            <a:br>
              <a:rPr lang="pl-PL" sz="3600" dirty="0"/>
            </a:br>
            <a:r>
              <a:rPr lang="pl-PL" sz="3600" b="1" dirty="0"/>
              <a:t>KWESTIONARIUSZ SAMOOCENY</a:t>
            </a:r>
            <a:br>
              <a:rPr lang="pl-PL" sz="2800" b="1" dirty="0"/>
            </a:b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1697855-F4B7-3130-99F2-D7DEE6334F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  <p:pic>
        <p:nvPicPr>
          <p:cNvPr id="5" name="Picture 2" descr="Znalezione obrazy dla zapytania test zdjÄcie">
            <a:extLst>
              <a:ext uri="{FF2B5EF4-FFF2-40B4-BE49-F238E27FC236}">
                <a16:creationId xmlns:a16="http://schemas.microsoft.com/office/drawing/2014/main" id="{9C369741-2FB1-7EBF-183B-C42647D52FB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859" y="2105302"/>
            <a:ext cx="6838095" cy="442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93417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4555</TotalTime>
  <Words>131</Words>
  <Application>Microsoft Office PowerPoint</Application>
  <PresentationFormat>Niestandardowy</PresentationFormat>
  <Paragraphs>43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5" baseType="lpstr">
      <vt:lpstr>Arial</vt:lpstr>
      <vt:lpstr>Calibri</vt:lpstr>
      <vt:lpstr>Open Sans</vt:lpstr>
      <vt:lpstr>Wingdings</vt:lpstr>
      <vt:lpstr>Motyw pakietu Office</vt:lpstr>
      <vt:lpstr>Alicja Lisowska Instytut Politologii UWr.  Zespół projektowy jako grupa</vt:lpstr>
      <vt:lpstr>PLAN PREZENTACJI</vt:lpstr>
      <vt:lpstr>GRUPA-DEFINICJA, ELEMENTY SKŁADOWE</vt:lpstr>
      <vt:lpstr>GRUPA-ELEMENTY SKŁADOWE</vt:lpstr>
      <vt:lpstr>ZMIENNE MAJĄCE WPŁYW NA ZACHOWANIA W GRUPIE - CHARAKTERYSTYKA</vt:lpstr>
      <vt:lpstr>SPÓJNOŚĆ GRUPY – POJĘCIE, KRYTERIA</vt:lpstr>
      <vt:lpstr>Prezentacja programu PowerPoint</vt:lpstr>
      <vt:lpstr>GRUPA JAKO ZESPÓŁ</vt:lpstr>
      <vt:lpstr>ROLE GRUPOWE W TWOIM ZESPOLE KWESTIONARIUSZ SAMOOCENY 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Agnieszka Florczak</cp:lastModifiedBy>
  <cp:revision>11</cp:revision>
  <dcterms:created xsi:type="dcterms:W3CDTF">2022-06-22T09:40:44Z</dcterms:created>
  <dcterms:modified xsi:type="dcterms:W3CDTF">2025-05-19T14:21:52Z</dcterms:modified>
</cp:coreProperties>
</file>